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2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3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4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6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7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28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10" r:id="rId4"/>
    <p:sldMasterId id="2147483722" r:id="rId5"/>
    <p:sldMasterId id="2147483734" r:id="rId6"/>
    <p:sldMasterId id="2147483746" r:id="rId7"/>
    <p:sldMasterId id="2147483758" r:id="rId8"/>
    <p:sldMasterId id="2147483770" r:id="rId9"/>
    <p:sldMasterId id="2147483782" r:id="rId10"/>
    <p:sldMasterId id="2147483794" r:id="rId11"/>
    <p:sldMasterId id="2147483809" r:id="rId12"/>
    <p:sldMasterId id="2147483821" r:id="rId13"/>
    <p:sldMasterId id="2147483833" r:id="rId14"/>
    <p:sldMasterId id="2147483845" r:id="rId15"/>
    <p:sldMasterId id="2147483857" r:id="rId16"/>
    <p:sldMasterId id="2147483869" r:id="rId17"/>
    <p:sldMasterId id="2147483881" r:id="rId18"/>
    <p:sldMasterId id="2147483893" r:id="rId19"/>
    <p:sldMasterId id="2147483908" r:id="rId20"/>
    <p:sldMasterId id="2147483923" r:id="rId21"/>
    <p:sldMasterId id="2147483938" r:id="rId22"/>
    <p:sldMasterId id="2147483951" r:id="rId23"/>
    <p:sldMasterId id="2147483963" r:id="rId24"/>
    <p:sldMasterId id="2147483975" r:id="rId25"/>
    <p:sldMasterId id="2147483987" r:id="rId26"/>
    <p:sldMasterId id="2147484002" r:id="rId27"/>
    <p:sldMasterId id="2147484017" r:id="rId28"/>
    <p:sldMasterId id="2147484032" r:id="rId29"/>
  </p:sldMasterIdLst>
  <p:notesMasterIdLst>
    <p:notesMasterId r:id="rId71"/>
  </p:notesMasterIdLst>
  <p:sldIdLst>
    <p:sldId id="286" r:id="rId30"/>
    <p:sldId id="257" r:id="rId31"/>
    <p:sldId id="258" r:id="rId32"/>
    <p:sldId id="259" r:id="rId33"/>
    <p:sldId id="261" r:id="rId34"/>
    <p:sldId id="260" r:id="rId35"/>
    <p:sldId id="262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304" r:id="rId50"/>
    <p:sldId id="290" r:id="rId51"/>
    <p:sldId id="277" r:id="rId52"/>
    <p:sldId id="278" r:id="rId53"/>
    <p:sldId id="293" r:id="rId54"/>
    <p:sldId id="300" r:id="rId55"/>
    <p:sldId id="292" r:id="rId56"/>
    <p:sldId id="295" r:id="rId57"/>
    <p:sldId id="297" r:id="rId58"/>
    <p:sldId id="299" r:id="rId59"/>
    <p:sldId id="298" r:id="rId60"/>
    <p:sldId id="301" r:id="rId61"/>
    <p:sldId id="279" r:id="rId62"/>
    <p:sldId id="280" r:id="rId63"/>
    <p:sldId id="281" r:id="rId64"/>
    <p:sldId id="305" r:id="rId65"/>
    <p:sldId id="302" r:id="rId66"/>
    <p:sldId id="291" r:id="rId67"/>
    <p:sldId id="283" r:id="rId68"/>
    <p:sldId id="284" r:id="rId69"/>
    <p:sldId id="285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28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slide" Target="slides/slide37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8B9CC-88FE-47F1-A95B-971CB09559B3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C38AF-969D-4D65-9365-72FEDF349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0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C38AF-969D-4D65-9365-72FEDF349DE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9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67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85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635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263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6100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7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270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606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664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9404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879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92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097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631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4261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638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7" y="233"/>
              <a:ext cx="1861" cy="3632"/>
              <a:chOff x="3005" y="771"/>
              <a:chExt cx="1861" cy="3632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7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7" y="132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4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6" y="115"/>
              <a:ext cx="356" cy="608"/>
              <a:chOff x="1734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5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4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8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2"/>
              <a:ext cx="500" cy="500"/>
              <a:chOff x="1727" y="873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4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2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5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59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6A5EED-4A2C-4DA9-A5F9-32B8253EB42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5258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D21E2-27CC-477E-91D5-ECD07DA3982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687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60054-1C87-47FD-8334-F2150E2AE7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9628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BAAA3-6051-42C6-905B-395C7501D2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969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641736-D520-45BB-9805-6731827688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29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82C6A5-737F-4CE0-B498-7F4C93A6F01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338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E2C59-16D0-472E-9664-AF04B807797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572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5316C8-BAEC-4840-81E9-BA9FC64C8C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881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52B97-C459-4781-B319-12BD1B17FFA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9115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C26F44-2D1A-496F-94CE-BD0E85C07EE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216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D1329-1785-4020-BC3E-DA99FE3BE7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8240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318B8-83D8-4915-A954-76369329F71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177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37C2D9-0D82-46A1-A9A7-3DB0CA8880F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284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569AD-F87C-474C-A07B-9E18154F815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332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8605DE-1845-4019-A38C-EEE19745BB4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9178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213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135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90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0AD76A-62EF-4303-8CB2-C04CCA1F4E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5311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292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2184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1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829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1898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595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0191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374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3309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41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89A9D7-D193-4742-9F6A-D515DF7493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3433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132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090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554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234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7404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934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502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296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530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553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0A344-4944-4297-B2AA-24A732173D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906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11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2664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5323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9103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5000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2519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157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9579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5518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81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2AC188-3314-4938-8786-0D90673434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3015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982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6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352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6601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992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9915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648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97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2971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72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B2242A-869F-4064-A34F-9AF43B1638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7873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990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3463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2448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302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5736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6684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564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643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2028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41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B3FE1A-9F46-4D58-9FEC-11C3ED07A2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1705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12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819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714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74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0616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9440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9456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950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882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97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3F18B2-E5BF-4C34-9A88-E450785685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5585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125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949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119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9306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335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3105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584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321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842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4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67567-0F57-4F4B-96AB-481E1022CD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118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65293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22251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762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02502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7" y="233"/>
              <a:ext cx="1861" cy="3632"/>
              <a:chOff x="3005" y="771"/>
              <a:chExt cx="1861" cy="3632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7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7" y="132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4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6" y="115"/>
              <a:ext cx="356" cy="608"/>
              <a:chOff x="1734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5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4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8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2"/>
              <a:ext cx="500" cy="500"/>
              <a:chOff x="1727" y="873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4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2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5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59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6A5EED-4A2C-4DA9-A5F9-32B8253EB42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3625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D21E2-27CC-477E-91D5-ECD07DA3982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974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60054-1C87-47FD-8334-F2150E2AE7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8843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BAAA3-6051-42C6-905B-395C7501D2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9097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641736-D520-45BB-9805-6731827688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3189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82C6A5-737F-4CE0-B498-7F4C93A6F01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514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76EE5D-30AD-4E0A-BA14-2C9106822B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14278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E2C59-16D0-472E-9664-AF04B807797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1138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52B97-C459-4781-B319-12BD1B17FFA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944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C26F44-2D1A-496F-94CE-BD0E85C07EE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2859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D1329-1785-4020-BC3E-DA99FE3BE7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28269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318B8-83D8-4915-A954-76369329F71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9313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37C2D9-0D82-46A1-A9A7-3DB0CA8880F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9020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569AD-F87C-474C-A07B-9E18154F815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9872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8605DE-1845-4019-A38C-EEE19745BB4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315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7" y="233"/>
              <a:ext cx="1861" cy="3632"/>
              <a:chOff x="3005" y="771"/>
              <a:chExt cx="1861" cy="3632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7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7" y="132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4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6" y="115"/>
              <a:ext cx="356" cy="608"/>
              <a:chOff x="1734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5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4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8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2"/>
              <a:ext cx="500" cy="500"/>
              <a:chOff x="1727" y="873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4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2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5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59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6A5EED-4A2C-4DA9-A5F9-32B8253EB42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5051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D21E2-27CC-477E-91D5-ECD07DA3982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872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90E91B-8263-4B10-9923-F317376DF7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4978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60054-1C87-47FD-8334-F2150E2AE7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133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BAAA3-6051-42C6-905B-395C7501D2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22019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641736-D520-45BB-9805-6731827688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1875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82C6A5-737F-4CE0-B498-7F4C93A6F01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5431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E2C59-16D0-472E-9664-AF04B807797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30260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52B97-C459-4781-B319-12BD1B17FFA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9542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C26F44-2D1A-496F-94CE-BD0E85C07EE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10206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D1329-1785-4020-BC3E-DA99FE3BE7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439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318B8-83D8-4915-A954-76369329F71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006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37C2D9-0D82-46A1-A9A7-3DB0CA8880F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91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CF2F2-A335-4569-A689-96CD58BBA2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84206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569AD-F87C-474C-A07B-9E18154F815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6654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8605DE-1845-4019-A38C-EEE19745BB4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421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7" y="233"/>
              <a:ext cx="1861" cy="3632"/>
              <a:chOff x="3005" y="771"/>
              <a:chExt cx="1861" cy="3632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7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7" y="132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4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6" y="115"/>
              <a:ext cx="356" cy="608"/>
              <a:chOff x="1734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5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4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8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2"/>
              <a:ext cx="500" cy="500"/>
              <a:chOff x="1727" y="873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4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2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5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59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6A5EED-4A2C-4DA9-A5F9-32B8253EB42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129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D21E2-27CC-477E-91D5-ECD07DA3982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847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60054-1C87-47FD-8334-F2150E2AE7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505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BAAA3-6051-42C6-905B-395C7501D2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51240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641736-D520-45BB-9805-6731827688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66680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82C6A5-737F-4CE0-B498-7F4C93A6F01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37090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E2C59-16D0-472E-9664-AF04B807797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7981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52B97-C459-4781-B319-12BD1B17FFA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04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045F0-F9D6-4D1B-8222-1DFA11C4CD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4901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C26F44-2D1A-496F-94CE-BD0E85C07EE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5129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D1329-1785-4020-BC3E-DA99FE3BE7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9702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318B8-83D8-4915-A954-76369329F71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9917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37C2D9-0D82-46A1-A9A7-3DB0CA8880F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27161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569AD-F87C-474C-A07B-9E18154F815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373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8605DE-1845-4019-A38C-EEE19745BB4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40543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89397"/>
      </p:ext>
    </p:extLst>
  </p:cSld>
  <p:clrMapOvr>
    <a:masterClrMapping/>
  </p:clrMapOvr>
  <p:transition spd="slow" advClick="0" advTm="1000">
    <p:push dir="u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8285"/>
      </p:ext>
    </p:extLst>
  </p:cSld>
  <p:clrMapOvr>
    <a:masterClrMapping/>
  </p:clrMapOvr>
  <p:transition spd="slow" advClick="0" advTm="1000">
    <p:push dir="u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39305"/>
      </p:ext>
    </p:extLst>
  </p:cSld>
  <p:clrMapOvr>
    <a:masterClrMapping/>
  </p:clrMapOvr>
  <p:transition spd="slow" advClick="0" advTm="1000">
    <p:push dir="u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219234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35013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579248"/>
      </p:ext>
    </p:extLst>
  </p:cSld>
  <p:clrMapOvr>
    <a:masterClrMapping/>
  </p:clrMapOvr>
  <p:transition spd="slow" advClick="0" advTm="1000">
    <p:push dir="u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39751"/>
      </p:ext>
    </p:extLst>
  </p:cSld>
  <p:clrMapOvr>
    <a:masterClrMapping/>
  </p:clrMapOvr>
  <p:transition spd="slow" advClick="0" advTm="1000">
    <p:push dir="u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87184"/>
      </p:ext>
    </p:extLst>
  </p:cSld>
  <p:clrMapOvr>
    <a:masterClrMapping/>
  </p:clrMapOvr>
  <p:transition spd="slow" advClick="0" advTm="1000">
    <p:push dir="u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24576"/>
      </p:ext>
    </p:extLst>
  </p:cSld>
  <p:clrMapOvr>
    <a:masterClrMapping/>
  </p:clrMapOvr>
  <p:transition spd="slow" advClick="0" advTm="1000">
    <p:push dir="u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14824"/>
      </p:ext>
    </p:extLst>
  </p:cSld>
  <p:clrMapOvr>
    <a:masterClrMapping/>
  </p:clrMapOvr>
  <p:transition spd="slow" advClick="0" advTm="1000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066598"/>
      </p:ext>
    </p:extLst>
  </p:cSld>
  <p:clrMapOvr>
    <a:masterClrMapping/>
  </p:clrMapOvr>
  <p:transition spd="slow" advClick="0" advTm="1000">
    <p:push dir="u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20349"/>
      </p:ext>
    </p:extLst>
  </p:cSld>
  <p:clrMapOvr>
    <a:masterClrMapping/>
  </p:clrMapOvr>
  <p:transition spd="slow" advClick="0" advTm="1000">
    <p:push dir="u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54141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328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157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44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15037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2760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66258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92834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5585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5584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4868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6611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64998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228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7966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6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1634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2152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0713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47479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267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679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65503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29898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33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0237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6992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1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41641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3362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9670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92561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2930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7533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4807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178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69289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0900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7" y="233"/>
              <a:ext cx="1861" cy="3632"/>
              <a:chOff x="3005" y="771"/>
              <a:chExt cx="1861" cy="3632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7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7" y="132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4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6" y="115"/>
              <a:ext cx="356" cy="608"/>
              <a:chOff x="1734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5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4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8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2"/>
              <a:ext cx="500" cy="500"/>
              <a:chOff x="1727" y="873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4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2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5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59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1BFF59-12F4-400F-8FBF-425FA82E9B38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1365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33FA9A-C9E3-4268-AA5B-106E8D97973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9521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7802BC-FCE9-4D58-9719-32D73DF0F74E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5144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09F746-7E97-495A-8E9E-D1171FC3053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7316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AB6CFC-6491-490E-A198-57B76B6A52E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3218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7965A1-4949-436F-9086-107D992A6A67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3010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B46F72-1C2D-42AF-889D-B22D7ACFC31A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0609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37D785-3369-4B5D-BAFF-8988805CD37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5654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F47714-BD21-4093-8DF9-9F434005631E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7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582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72904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C093B-82A0-4418-B178-44DD6CD068ED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4979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749962-909F-4F52-BD13-42BBC2022023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4639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932F42-EE05-45D5-9A73-3928F911F791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883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B3BC07-D2E2-48ED-B71B-3FC60C35F00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3277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7AADB-B6CD-4113-9C22-2B736CC1296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3719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7" y="233"/>
              <a:ext cx="1861" cy="3632"/>
              <a:chOff x="3005" y="771"/>
              <a:chExt cx="1861" cy="3632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7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7" y="132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4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6" y="115"/>
              <a:ext cx="356" cy="608"/>
              <a:chOff x="1734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5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4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8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2"/>
              <a:ext cx="500" cy="500"/>
              <a:chOff x="1727" y="873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4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2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5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59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1BFF59-12F4-400F-8FBF-425FA82E9B38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2605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33FA9A-C9E3-4268-AA5B-106E8D97973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1603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7802BC-FCE9-4D58-9719-32D73DF0F74E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2479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09F746-7E97-495A-8E9E-D1171FC3053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3295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AB6CFC-6491-490E-A198-57B76B6A52E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06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232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7965A1-4949-436F-9086-107D992A6A67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1954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B46F72-1C2D-42AF-889D-B22D7ACFC31A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6700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37D785-3369-4B5D-BAFF-8988805CD37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479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F47714-BD21-4093-8DF9-9F434005631E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8888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C093B-82A0-4418-B178-44DD6CD068ED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7274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749962-909F-4F52-BD13-42BBC2022023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0965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932F42-EE05-45D5-9A73-3928F911F791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4342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B3BC07-D2E2-48ED-B71B-3FC60C35F00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7401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7AADB-B6CD-4113-9C22-2B736CC1296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6782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7" y="233"/>
              <a:ext cx="1861" cy="3632"/>
              <a:chOff x="3005" y="771"/>
              <a:chExt cx="1861" cy="3632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7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7" y="132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4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6" y="115"/>
              <a:ext cx="356" cy="608"/>
              <a:chOff x="1734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5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4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8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2"/>
              <a:ext cx="500" cy="500"/>
              <a:chOff x="1727" y="873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4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2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5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59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1BFF59-12F4-400F-8FBF-425FA82E9B38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41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8764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33FA9A-C9E3-4268-AA5B-106E8D97973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9996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7802BC-FCE9-4D58-9719-32D73DF0F74E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261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09F746-7E97-495A-8E9E-D1171FC3053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1706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AB6CFC-6491-490E-A198-57B76B6A52E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8720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7965A1-4949-436F-9086-107D992A6A67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768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B46F72-1C2D-42AF-889D-B22D7ACFC31A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3925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37D785-3369-4B5D-BAFF-8988805CD37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9667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F47714-BD21-4093-8DF9-9F434005631E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5530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C093B-82A0-4418-B178-44DD6CD068ED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4069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749962-909F-4F52-BD13-42BBC2022023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31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42686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932F42-EE05-45D5-9A73-3928F911F791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0435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B3BC07-D2E2-48ED-B71B-3FC60C35F00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5143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7AADB-B6CD-4113-9C22-2B736CC1296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5356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87" y="233"/>
              <a:ext cx="1861" cy="3632"/>
              <a:chOff x="3005" y="771"/>
              <a:chExt cx="1861" cy="3632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0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59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69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7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7" y="1320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4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6" y="115"/>
              <a:ext cx="356" cy="608"/>
              <a:chOff x="1734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5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4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8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2"/>
              <a:ext cx="500" cy="500"/>
              <a:chOff x="1727" y="873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4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902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5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5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599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1BFF59-12F4-400F-8FBF-425FA82E9B38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5722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33FA9A-C9E3-4268-AA5B-106E8D97973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2852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7802BC-FCE9-4D58-9719-32D73DF0F74E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9050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09F746-7E97-495A-8E9E-D1171FC3053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9882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AB6CFC-6491-490E-A198-57B76B6A52E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9712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7965A1-4949-436F-9086-107D992A6A67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651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B46F72-1C2D-42AF-889D-B22D7ACFC31A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5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7806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37D785-3369-4B5D-BAFF-8988805CD37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5972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F47714-BD21-4093-8DF9-9F434005631E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1705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C093B-82A0-4418-B178-44DD6CD068ED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806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749962-909F-4F52-BD13-42BBC2022023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6122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932F42-EE05-45D5-9A73-3928F911F791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610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B3BC07-D2E2-48ED-B71B-3FC60C35F00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4312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7AADB-B6CD-4113-9C22-2B736CC12969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23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16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66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1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809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4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66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920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367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639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07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09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98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392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20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52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338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90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861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07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899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843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610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8143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2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20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8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422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19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20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27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978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114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63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090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653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1054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63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0375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7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37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28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727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02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44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978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544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8076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3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068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17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11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702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52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29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2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371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405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502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4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69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907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212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077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2781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7230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857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9653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8728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199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0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9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image" Target="../media/image9.jp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8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image" Target="../media/image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13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Relationship Id="rId14" Type="http://schemas.openxmlformats.org/officeDocument/2006/relationships/slideLayout" Target="../slideLayouts/slideLayout31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13" Type="http://schemas.openxmlformats.org/officeDocument/2006/relationships/slideLayout" Target="../slideLayouts/slideLayout331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3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slideLayout" Target="../slideLayouts/slideLayout345.xml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slideLayout" Target="../slideLayouts/slideLayout344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slideLayout" Target="../slideLayouts/slideLayout3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71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2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49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9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49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F392D-D31B-49D2-8293-7210B559D9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68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3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60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8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06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1EE34-0530-49EB-8C27-EC21BFF1C95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C4843-0F88-4AC7-9133-CA85FFB24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54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91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9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49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9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49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F392D-D31B-49D2-8293-7210B559D9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79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CDB09B-9D51-48A4-91F5-068DD81B72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20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49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9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49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F392D-D31B-49D2-8293-7210B559D9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20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49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9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49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F392D-D31B-49D2-8293-7210B559D9E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44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1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3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92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30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49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9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49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98F42B-E2DC-466B-88B1-ABE934E7A45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1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49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9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49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98F42B-E2DC-466B-88B1-ABE934E7A45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3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49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9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49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98F42B-E2DC-466B-88B1-ABE934E7A45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8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5" y="1723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497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4975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4977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98F42B-E2DC-466B-88B1-ABE934E7A452}" type="slidenum">
              <a:rPr lang="en-US" altLang="en-US" smtClean="0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9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9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71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1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13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1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74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88;p1"/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-45671" y="0"/>
            <a:ext cx="124553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9;p1"/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5023193" cy="43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90;p1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7556330" y="3048"/>
            <a:ext cx="4681341" cy="287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1;p1"/>
          <p:cNvPicPr preferRelativeResize="0"/>
          <p:nvPr userDrawn="1"/>
        </p:nvPicPr>
        <p:blipFill rotWithShape="1">
          <a:blip r:embed="rId16">
            <a:alphaModFix/>
          </a:blip>
          <a:srcRect/>
          <a:stretch/>
        </p:blipFill>
        <p:spPr>
          <a:xfrm>
            <a:off x="6376622" y="4141202"/>
            <a:ext cx="5875325" cy="27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92;p1"/>
          <p:cNvPicPr preferRelativeResize="0"/>
          <p:nvPr userDrawn="1"/>
        </p:nvPicPr>
        <p:blipFill rotWithShape="1">
          <a:blip r:embed="rId17">
            <a:alphaModFix/>
          </a:blip>
          <a:srcRect/>
          <a:stretch/>
        </p:blipFill>
        <p:spPr>
          <a:xfrm>
            <a:off x="1153358" y="5471886"/>
            <a:ext cx="992592" cy="104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3;p1"/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10158853" y="4392161"/>
            <a:ext cx="2289695" cy="25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4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0773182" y="-351800"/>
            <a:ext cx="1478765" cy="444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5;p1"/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 rot="10800000">
            <a:off x="-14276" y="2244439"/>
            <a:ext cx="1478765" cy="44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7;p1"/>
          <p:cNvSpPr/>
          <p:nvPr userDrawn="1"/>
        </p:nvSpPr>
        <p:spPr>
          <a:xfrm>
            <a:off x="1995306" y="3585168"/>
            <a:ext cx="8197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8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7" Type="http://schemas.openxmlformats.org/officeDocument/2006/relationships/image" Target="../media/image39.jfif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8.jfif"/><Relationship Id="rId5" Type="http://schemas.openxmlformats.org/officeDocument/2006/relationships/image" Target="../media/image37.jfif"/><Relationship Id="rId4" Type="http://schemas.openxmlformats.org/officeDocument/2006/relationships/image" Target="../media/image36.jf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47.jfif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50.jfif"/><Relationship Id="rId4" Type="http://schemas.openxmlformats.org/officeDocument/2006/relationships/image" Target="../media/image49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gif"/><Relationship Id="rId3" Type="http://schemas.openxmlformats.org/officeDocument/2006/relationships/image" Target="../media/image11.png"/><Relationship Id="rId21" Type="http://schemas.openxmlformats.org/officeDocument/2006/relationships/slide" Target="slide7.xml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23" Type="http://schemas.openxmlformats.org/officeDocument/2006/relationships/image" Target="../media/image26.gif"/><Relationship Id="rId10" Type="http://schemas.openxmlformats.org/officeDocument/2006/relationships/slide" Target="slide3.xml"/><Relationship Id="rId19" Type="http://schemas.openxmlformats.org/officeDocument/2006/relationships/image" Target="../media/image23.gif"/><Relationship Id="rId4" Type="http://schemas.openxmlformats.org/officeDocument/2006/relationships/image" Target="../media/image12.jfif"/><Relationship Id="rId9" Type="http://schemas.openxmlformats.org/officeDocument/2006/relationships/image" Target="../media/image17.png"/><Relationship Id="rId14" Type="http://schemas.openxmlformats.org/officeDocument/2006/relationships/slide" Target="slide5.xml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2.jf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1.jfif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fif"/><Relationship Id="rId1" Type="http://schemas.openxmlformats.org/officeDocument/2006/relationships/slideLayout" Target="../slideLayouts/slideLayout19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4.xml"/><Relationship Id="rId5" Type="http://schemas.openxmlformats.org/officeDocument/2006/relationships/image" Target="../media/image54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fif"/><Relationship Id="rId2" Type="http://schemas.openxmlformats.org/officeDocument/2006/relationships/image" Target="../media/image69.jfif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72.jfif"/><Relationship Id="rId4" Type="http://schemas.openxmlformats.org/officeDocument/2006/relationships/image" Target="../media/image71.jf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gif"/><Relationship Id="rId4" Type="http://schemas.openxmlformats.org/officeDocument/2006/relationships/image" Target="../media/image29.jf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831772" y="1882035"/>
            <a:ext cx="4833258" cy="7766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3600" b="1" i="0" u="none" strike="noStrike" kern="10" cap="none" spc="0" normalizeH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ĐỀ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sz="36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 LÍ</a:t>
            </a: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2917179" y="3480408"/>
            <a:ext cx="66675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VIÊN: NGUYỄN THỊ BÍCH</a:t>
            </a:r>
            <a:endParaRPr kumimoji="0" lang="en-US" sz="3600" b="1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>
            <a:off x="2626483" y="396397"/>
            <a:ext cx="6896801" cy="663879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</a:t>
            </a:r>
            <a:r>
              <a:rPr kumimoji="0" lang="vi-VN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VĨNH QUỲNH</a:t>
            </a:r>
            <a:endParaRPr kumimoji="0" lang="en-US" sz="3600" b="1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Google Shape;96;p1"/>
          <p:cNvPicPr preferRelativeResize="0"/>
          <p:nvPr/>
        </p:nvPicPr>
        <p:blipFill rotWithShape="1">
          <a:blip r:embed="rId2">
            <a:alphaModFix/>
          </a:blip>
          <a:srcRect t="27394" r="1849" b="33844"/>
          <a:stretch/>
        </p:blipFill>
        <p:spPr>
          <a:xfrm>
            <a:off x="2427304" y="4004283"/>
            <a:ext cx="7295162" cy="2853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5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hflhfhk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546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678129" y="3066759"/>
            <a:ext cx="54324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Nam: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Nai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07742" y="117957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</a:p>
        </p:txBody>
      </p:sp>
      <p:sp>
        <p:nvSpPr>
          <p:cNvPr id="8" name="Freeform 7"/>
          <p:cNvSpPr/>
          <p:nvPr/>
        </p:nvSpPr>
        <p:spPr>
          <a:xfrm>
            <a:off x="1282890" y="5036024"/>
            <a:ext cx="875754" cy="806663"/>
          </a:xfrm>
          <a:custGeom>
            <a:avLst/>
            <a:gdLst>
              <a:gd name="connsiteX0" fmla="*/ 0 w 875754"/>
              <a:gd name="connsiteY0" fmla="*/ 0 h 806663"/>
              <a:gd name="connsiteX1" fmla="*/ 68238 w 875754"/>
              <a:gd name="connsiteY1" fmla="*/ 27295 h 806663"/>
              <a:gd name="connsiteX2" fmla="*/ 109182 w 875754"/>
              <a:gd name="connsiteY2" fmla="*/ 40943 h 806663"/>
              <a:gd name="connsiteX3" fmla="*/ 150125 w 875754"/>
              <a:gd name="connsiteY3" fmla="*/ 122830 h 806663"/>
              <a:gd name="connsiteX4" fmla="*/ 163773 w 875754"/>
              <a:gd name="connsiteY4" fmla="*/ 409433 h 806663"/>
              <a:gd name="connsiteX5" fmla="*/ 204716 w 875754"/>
              <a:gd name="connsiteY5" fmla="*/ 450376 h 806663"/>
              <a:gd name="connsiteX6" fmla="*/ 327546 w 875754"/>
              <a:gd name="connsiteY6" fmla="*/ 504967 h 806663"/>
              <a:gd name="connsiteX7" fmla="*/ 450376 w 875754"/>
              <a:gd name="connsiteY7" fmla="*/ 573206 h 806663"/>
              <a:gd name="connsiteX8" fmla="*/ 491319 w 875754"/>
              <a:gd name="connsiteY8" fmla="*/ 600501 h 806663"/>
              <a:gd name="connsiteX9" fmla="*/ 818865 w 875754"/>
              <a:gd name="connsiteY9" fmla="*/ 614149 h 806663"/>
              <a:gd name="connsiteX10" fmla="*/ 873456 w 875754"/>
              <a:gd name="connsiteY10" fmla="*/ 682388 h 806663"/>
              <a:gd name="connsiteX11" fmla="*/ 832513 w 875754"/>
              <a:gd name="connsiteY11" fmla="*/ 709683 h 806663"/>
              <a:gd name="connsiteX12" fmla="*/ 791570 w 875754"/>
              <a:gd name="connsiteY12" fmla="*/ 668740 h 806663"/>
              <a:gd name="connsiteX13" fmla="*/ 777922 w 875754"/>
              <a:gd name="connsiteY13" fmla="*/ 627797 h 806663"/>
              <a:gd name="connsiteX14" fmla="*/ 818865 w 875754"/>
              <a:gd name="connsiteY14" fmla="*/ 641445 h 806663"/>
              <a:gd name="connsiteX15" fmla="*/ 818865 w 875754"/>
              <a:gd name="connsiteY15" fmla="*/ 750627 h 806663"/>
              <a:gd name="connsiteX16" fmla="*/ 777922 w 875754"/>
              <a:gd name="connsiteY16" fmla="*/ 736979 h 806663"/>
              <a:gd name="connsiteX17" fmla="*/ 723331 w 875754"/>
              <a:gd name="connsiteY17" fmla="*/ 655092 h 806663"/>
              <a:gd name="connsiteX18" fmla="*/ 736979 w 875754"/>
              <a:gd name="connsiteY18" fmla="*/ 627797 h 806663"/>
              <a:gd name="connsiteX19" fmla="*/ 791570 w 875754"/>
              <a:gd name="connsiteY19" fmla="*/ 750627 h 806663"/>
              <a:gd name="connsiteX20" fmla="*/ 805217 w 875754"/>
              <a:gd name="connsiteY20" fmla="*/ 791570 h 806663"/>
              <a:gd name="connsiteX21" fmla="*/ 723331 w 875754"/>
              <a:gd name="connsiteY21" fmla="*/ 791570 h 806663"/>
              <a:gd name="connsiteX22" fmla="*/ 709683 w 875754"/>
              <a:gd name="connsiteY22" fmla="*/ 750627 h 806663"/>
              <a:gd name="connsiteX23" fmla="*/ 655092 w 875754"/>
              <a:gd name="connsiteY23" fmla="*/ 668740 h 806663"/>
              <a:gd name="connsiteX24" fmla="*/ 641444 w 875754"/>
              <a:gd name="connsiteY24" fmla="*/ 627797 h 806663"/>
              <a:gd name="connsiteX25" fmla="*/ 559558 w 875754"/>
              <a:gd name="connsiteY25" fmla="*/ 614149 h 80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75754" h="806663">
                <a:moveTo>
                  <a:pt x="0" y="0"/>
                </a:moveTo>
                <a:cubicBezTo>
                  <a:pt x="22746" y="9098"/>
                  <a:pt x="45300" y="18693"/>
                  <a:pt x="68238" y="27295"/>
                </a:cubicBezTo>
                <a:cubicBezTo>
                  <a:pt x="81708" y="32346"/>
                  <a:pt x="97948" y="31956"/>
                  <a:pt x="109182" y="40943"/>
                </a:cubicBezTo>
                <a:cubicBezTo>
                  <a:pt x="133233" y="60184"/>
                  <a:pt x="141135" y="95859"/>
                  <a:pt x="150125" y="122830"/>
                </a:cubicBezTo>
                <a:cubicBezTo>
                  <a:pt x="154674" y="218364"/>
                  <a:pt x="148049" y="315092"/>
                  <a:pt x="163773" y="409433"/>
                </a:cubicBezTo>
                <a:cubicBezTo>
                  <a:pt x="166946" y="428471"/>
                  <a:pt x="189889" y="438020"/>
                  <a:pt x="204716" y="450376"/>
                </a:cubicBezTo>
                <a:cubicBezTo>
                  <a:pt x="315830" y="542972"/>
                  <a:pt x="149004" y="385938"/>
                  <a:pt x="327546" y="504967"/>
                </a:cubicBezTo>
                <a:cubicBezTo>
                  <a:pt x="585717" y="677082"/>
                  <a:pt x="306252" y="501145"/>
                  <a:pt x="450376" y="573206"/>
                </a:cubicBezTo>
                <a:cubicBezTo>
                  <a:pt x="465047" y="580541"/>
                  <a:pt x="475017" y="598690"/>
                  <a:pt x="491319" y="600501"/>
                </a:cubicBezTo>
                <a:cubicBezTo>
                  <a:pt x="599927" y="612569"/>
                  <a:pt x="709683" y="609600"/>
                  <a:pt x="818865" y="614149"/>
                </a:cubicBezTo>
                <a:cubicBezTo>
                  <a:pt x="834480" y="624559"/>
                  <a:pt x="887335" y="647692"/>
                  <a:pt x="873456" y="682388"/>
                </a:cubicBezTo>
                <a:cubicBezTo>
                  <a:pt x="867364" y="697617"/>
                  <a:pt x="846161" y="700585"/>
                  <a:pt x="832513" y="709683"/>
                </a:cubicBezTo>
                <a:cubicBezTo>
                  <a:pt x="818865" y="696035"/>
                  <a:pt x="802276" y="684799"/>
                  <a:pt x="791570" y="668740"/>
                </a:cubicBezTo>
                <a:cubicBezTo>
                  <a:pt x="783590" y="656770"/>
                  <a:pt x="767750" y="637969"/>
                  <a:pt x="777922" y="627797"/>
                </a:cubicBezTo>
                <a:cubicBezTo>
                  <a:pt x="788094" y="617625"/>
                  <a:pt x="805217" y="636896"/>
                  <a:pt x="818865" y="641445"/>
                </a:cubicBezTo>
                <a:cubicBezTo>
                  <a:pt x="829635" y="673754"/>
                  <a:pt x="851804" y="717688"/>
                  <a:pt x="818865" y="750627"/>
                </a:cubicBezTo>
                <a:cubicBezTo>
                  <a:pt x="808693" y="760799"/>
                  <a:pt x="791570" y="741528"/>
                  <a:pt x="777922" y="736979"/>
                </a:cubicBezTo>
                <a:lnTo>
                  <a:pt x="723331" y="655092"/>
                </a:lnTo>
                <a:cubicBezTo>
                  <a:pt x="688056" y="602179"/>
                  <a:pt x="680473" y="608962"/>
                  <a:pt x="736979" y="627797"/>
                </a:cubicBezTo>
                <a:cubicBezTo>
                  <a:pt x="769461" y="725244"/>
                  <a:pt x="748314" y="685743"/>
                  <a:pt x="791570" y="750627"/>
                </a:cubicBezTo>
                <a:cubicBezTo>
                  <a:pt x="796119" y="764275"/>
                  <a:pt x="811651" y="778703"/>
                  <a:pt x="805217" y="791570"/>
                </a:cubicBezTo>
                <a:cubicBezTo>
                  <a:pt x="789619" y="822765"/>
                  <a:pt x="738929" y="796769"/>
                  <a:pt x="723331" y="791570"/>
                </a:cubicBezTo>
                <a:cubicBezTo>
                  <a:pt x="718782" y="777922"/>
                  <a:pt x="716669" y="763203"/>
                  <a:pt x="709683" y="750627"/>
                </a:cubicBezTo>
                <a:cubicBezTo>
                  <a:pt x="693751" y="721950"/>
                  <a:pt x="665466" y="699862"/>
                  <a:pt x="655092" y="668740"/>
                </a:cubicBezTo>
                <a:cubicBezTo>
                  <a:pt x="650543" y="655092"/>
                  <a:pt x="651616" y="637969"/>
                  <a:pt x="641444" y="627797"/>
                </a:cubicBezTo>
                <a:cubicBezTo>
                  <a:pt x="623480" y="609833"/>
                  <a:pt x="580804" y="614149"/>
                  <a:pt x="559558" y="61414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279487" y="4926842"/>
            <a:ext cx="808620" cy="1132778"/>
          </a:xfrm>
          <a:custGeom>
            <a:avLst/>
            <a:gdLst>
              <a:gd name="connsiteX0" fmla="*/ 98937 w 808620"/>
              <a:gd name="connsiteY0" fmla="*/ 0 h 1132778"/>
              <a:gd name="connsiteX1" fmla="*/ 44346 w 808620"/>
              <a:gd name="connsiteY1" fmla="*/ 68239 h 1132778"/>
              <a:gd name="connsiteX2" fmla="*/ 3403 w 808620"/>
              <a:gd name="connsiteY2" fmla="*/ 95534 h 1132778"/>
              <a:gd name="connsiteX3" fmla="*/ 30698 w 808620"/>
              <a:gd name="connsiteY3" fmla="*/ 368489 h 1132778"/>
              <a:gd name="connsiteX4" fmla="*/ 57994 w 808620"/>
              <a:gd name="connsiteY4" fmla="*/ 423080 h 1132778"/>
              <a:gd name="connsiteX5" fmla="*/ 98937 w 808620"/>
              <a:gd name="connsiteY5" fmla="*/ 450376 h 1132778"/>
              <a:gd name="connsiteX6" fmla="*/ 139880 w 808620"/>
              <a:gd name="connsiteY6" fmla="*/ 532262 h 1132778"/>
              <a:gd name="connsiteX7" fmla="*/ 167176 w 808620"/>
              <a:gd name="connsiteY7" fmla="*/ 573206 h 1132778"/>
              <a:gd name="connsiteX8" fmla="*/ 194471 w 808620"/>
              <a:gd name="connsiteY8" fmla="*/ 627797 h 1132778"/>
              <a:gd name="connsiteX9" fmla="*/ 235414 w 808620"/>
              <a:gd name="connsiteY9" fmla="*/ 641445 h 1132778"/>
              <a:gd name="connsiteX10" fmla="*/ 276358 w 808620"/>
              <a:gd name="connsiteY10" fmla="*/ 668740 h 1132778"/>
              <a:gd name="connsiteX11" fmla="*/ 317301 w 808620"/>
              <a:gd name="connsiteY11" fmla="*/ 709683 h 1132778"/>
              <a:gd name="connsiteX12" fmla="*/ 358244 w 808620"/>
              <a:gd name="connsiteY12" fmla="*/ 736979 h 1132778"/>
              <a:gd name="connsiteX13" fmla="*/ 440131 w 808620"/>
              <a:gd name="connsiteY13" fmla="*/ 805218 h 1132778"/>
              <a:gd name="connsiteX14" fmla="*/ 467426 w 808620"/>
              <a:gd name="connsiteY14" fmla="*/ 846161 h 1132778"/>
              <a:gd name="connsiteX15" fmla="*/ 508370 w 808620"/>
              <a:gd name="connsiteY15" fmla="*/ 873457 h 1132778"/>
              <a:gd name="connsiteX16" fmla="*/ 562961 w 808620"/>
              <a:gd name="connsiteY16" fmla="*/ 955343 h 1132778"/>
              <a:gd name="connsiteX17" fmla="*/ 590256 w 808620"/>
              <a:gd name="connsiteY17" fmla="*/ 996286 h 1132778"/>
              <a:gd name="connsiteX18" fmla="*/ 631200 w 808620"/>
              <a:gd name="connsiteY18" fmla="*/ 1037230 h 1132778"/>
              <a:gd name="connsiteX19" fmla="*/ 644847 w 808620"/>
              <a:gd name="connsiteY19" fmla="*/ 1078173 h 1132778"/>
              <a:gd name="connsiteX20" fmla="*/ 794973 w 808620"/>
              <a:gd name="connsiteY20" fmla="*/ 1091821 h 1132778"/>
              <a:gd name="connsiteX21" fmla="*/ 808620 w 808620"/>
              <a:gd name="connsiteY21" fmla="*/ 1050877 h 1132778"/>
              <a:gd name="connsiteX22" fmla="*/ 767677 w 808620"/>
              <a:gd name="connsiteY22" fmla="*/ 900752 h 1132778"/>
              <a:gd name="connsiteX23" fmla="*/ 726734 w 808620"/>
              <a:gd name="connsiteY23" fmla="*/ 873457 h 1132778"/>
              <a:gd name="connsiteX24" fmla="*/ 754029 w 808620"/>
              <a:gd name="connsiteY24" fmla="*/ 1091821 h 1132778"/>
              <a:gd name="connsiteX25" fmla="*/ 685791 w 808620"/>
              <a:gd name="connsiteY25" fmla="*/ 996286 h 1132778"/>
              <a:gd name="connsiteX26" fmla="*/ 672143 w 808620"/>
              <a:gd name="connsiteY26" fmla="*/ 955343 h 1132778"/>
              <a:gd name="connsiteX27" fmla="*/ 603904 w 808620"/>
              <a:gd name="connsiteY27" fmla="*/ 968991 h 1132778"/>
              <a:gd name="connsiteX28" fmla="*/ 535665 w 808620"/>
              <a:gd name="connsiteY28" fmla="*/ 1119116 h 1132778"/>
              <a:gd name="connsiteX29" fmla="*/ 508370 w 808620"/>
              <a:gd name="connsiteY29" fmla="*/ 1078173 h 1132778"/>
              <a:gd name="connsiteX30" fmla="*/ 535665 w 808620"/>
              <a:gd name="connsiteY30" fmla="*/ 955343 h 1132778"/>
              <a:gd name="connsiteX31" fmla="*/ 535665 w 808620"/>
              <a:gd name="connsiteY31" fmla="*/ 928048 h 113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8620" h="1132778">
                <a:moveTo>
                  <a:pt x="98937" y="0"/>
                </a:moveTo>
                <a:cubicBezTo>
                  <a:pt x="80740" y="22746"/>
                  <a:pt x="64944" y="47641"/>
                  <a:pt x="44346" y="68239"/>
                </a:cubicBezTo>
                <a:cubicBezTo>
                  <a:pt x="32748" y="79837"/>
                  <a:pt x="5120" y="79222"/>
                  <a:pt x="3403" y="95534"/>
                </a:cubicBezTo>
                <a:cubicBezTo>
                  <a:pt x="-2987" y="156237"/>
                  <a:pt x="-3571" y="288529"/>
                  <a:pt x="30698" y="368489"/>
                </a:cubicBezTo>
                <a:cubicBezTo>
                  <a:pt x="38712" y="387189"/>
                  <a:pt x="44970" y="407451"/>
                  <a:pt x="57994" y="423080"/>
                </a:cubicBezTo>
                <a:cubicBezTo>
                  <a:pt x="68495" y="435681"/>
                  <a:pt x="85289" y="441277"/>
                  <a:pt x="98937" y="450376"/>
                </a:cubicBezTo>
                <a:cubicBezTo>
                  <a:pt x="177164" y="567717"/>
                  <a:pt x="83374" y="419251"/>
                  <a:pt x="139880" y="532262"/>
                </a:cubicBezTo>
                <a:cubicBezTo>
                  <a:pt x="147216" y="546933"/>
                  <a:pt x="159038" y="558964"/>
                  <a:pt x="167176" y="573206"/>
                </a:cubicBezTo>
                <a:cubicBezTo>
                  <a:pt x="177270" y="590870"/>
                  <a:pt x="180085" y="613411"/>
                  <a:pt x="194471" y="627797"/>
                </a:cubicBezTo>
                <a:cubicBezTo>
                  <a:pt x="204643" y="637969"/>
                  <a:pt x="222547" y="635011"/>
                  <a:pt x="235414" y="641445"/>
                </a:cubicBezTo>
                <a:cubicBezTo>
                  <a:pt x="250085" y="648780"/>
                  <a:pt x="263757" y="658239"/>
                  <a:pt x="276358" y="668740"/>
                </a:cubicBezTo>
                <a:cubicBezTo>
                  <a:pt x="291185" y="681096"/>
                  <a:pt x="302474" y="697327"/>
                  <a:pt x="317301" y="709683"/>
                </a:cubicBezTo>
                <a:cubicBezTo>
                  <a:pt x="329902" y="720184"/>
                  <a:pt x="345643" y="726478"/>
                  <a:pt x="358244" y="736979"/>
                </a:cubicBezTo>
                <a:cubicBezTo>
                  <a:pt x="463328" y="824549"/>
                  <a:pt x="338478" y="737447"/>
                  <a:pt x="440131" y="805218"/>
                </a:cubicBezTo>
                <a:cubicBezTo>
                  <a:pt x="449229" y="818866"/>
                  <a:pt x="455828" y="834563"/>
                  <a:pt x="467426" y="846161"/>
                </a:cubicBezTo>
                <a:cubicBezTo>
                  <a:pt x="479025" y="857760"/>
                  <a:pt x="497569" y="861113"/>
                  <a:pt x="508370" y="873457"/>
                </a:cubicBezTo>
                <a:cubicBezTo>
                  <a:pt x="529972" y="898145"/>
                  <a:pt x="544764" y="928048"/>
                  <a:pt x="562961" y="955343"/>
                </a:cubicBezTo>
                <a:cubicBezTo>
                  <a:pt x="572059" y="968991"/>
                  <a:pt x="578658" y="984688"/>
                  <a:pt x="590256" y="996286"/>
                </a:cubicBezTo>
                <a:lnTo>
                  <a:pt x="631200" y="1037230"/>
                </a:lnTo>
                <a:cubicBezTo>
                  <a:pt x="635749" y="1050878"/>
                  <a:pt x="635860" y="1066940"/>
                  <a:pt x="644847" y="1078173"/>
                </a:cubicBezTo>
                <a:cubicBezTo>
                  <a:pt x="685991" y="1129602"/>
                  <a:pt x="737308" y="1099029"/>
                  <a:pt x="794973" y="1091821"/>
                </a:cubicBezTo>
                <a:cubicBezTo>
                  <a:pt x="799522" y="1078173"/>
                  <a:pt x="808620" y="1065263"/>
                  <a:pt x="808620" y="1050877"/>
                </a:cubicBezTo>
                <a:cubicBezTo>
                  <a:pt x="808620" y="994362"/>
                  <a:pt x="808305" y="941380"/>
                  <a:pt x="767677" y="900752"/>
                </a:cubicBezTo>
                <a:cubicBezTo>
                  <a:pt x="756079" y="889154"/>
                  <a:pt x="740382" y="882555"/>
                  <a:pt x="726734" y="873457"/>
                </a:cubicBezTo>
                <a:cubicBezTo>
                  <a:pt x="807060" y="993945"/>
                  <a:pt x="787759" y="923175"/>
                  <a:pt x="754029" y="1091821"/>
                </a:cubicBezTo>
                <a:cubicBezTo>
                  <a:pt x="685790" y="1069074"/>
                  <a:pt x="717636" y="1091821"/>
                  <a:pt x="685791" y="996286"/>
                </a:cubicBezTo>
                <a:lnTo>
                  <a:pt x="672143" y="955343"/>
                </a:lnTo>
                <a:cubicBezTo>
                  <a:pt x="649397" y="959892"/>
                  <a:pt x="613625" y="947929"/>
                  <a:pt x="603904" y="968991"/>
                </a:cubicBezTo>
                <a:cubicBezTo>
                  <a:pt x="526828" y="1135988"/>
                  <a:pt x="664585" y="1151347"/>
                  <a:pt x="535665" y="1119116"/>
                </a:cubicBezTo>
                <a:cubicBezTo>
                  <a:pt x="526567" y="1105468"/>
                  <a:pt x="510181" y="1094475"/>
                  <a:pt x="508370" y="1078173"/>
                </a:cubicBezTo>
                <a:cubicBezTo>
                  <a:pt x="501071" y="1012480"/>
                  <a:pt x="525385" y="1006742"/>
                  <a:pt x="535665" y="955343"/>
                </a:cubicBezTo>
                <a:cubicBezTo>
                  <a:pt x="537449" y="946421"/>
                  <a:pt x="535665" y="937146"/>
                  <a:pt x="535665" y="92804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344994" y="4896465"/>
            <a:ext cx="663677" cy="384347"/>
          </a:xfrm>
          <a:custGeom>
            <a:avLst/>
            <a:gdLst>
              <a:gd name="connsiteX0" fmla="*/ 663677 w 663677"/>
              <a:gd name="connsiteY0" fmla="*/ 88490 h 384347"/>
              <a:gd name="connsiteX1" fmla="*/ 516193 w 663677"/>
              <a:gd name="connsiteY1" fmla="*/ 103238 h 384347"/>
              <a:gd name="connsiteX2" fmla="*/ 412954 w 663677"/>
              <a:gd name="connsiteY2" fmla="*/ 103238 h 384347"/>
              <a:gd name="connsiteX3" fmla="*/ 398206 w 663677"/>
              <a:gd name="connsiteY3" fmla="*/ 58993 h 384347"/>
              <a:gd name="connsiteX4" fmla="*/ 309716 w 663677"/>
              <a:gd name="connsiteY4" fmla="*/ 0 h 384347"/>
              <a:gd name="connsiteX5" fmla="*/ 250722 w 663677"/>
              <a:gd name="connsiteY5" fmla="*/ 14748 h 384347"/>
              <a:gd name="connsiteX6" fmla="*/ 162232 w 663677"/>
              <a:gd name="connsiteY6" fmla="*/ 73741 h 384347"/>
              <a:gd name="connsiteX7" fmla="*/ 58993 w 663677"/>
              <a:gd name="connsiteY7" fmla="*/ 88490 h 384347"/>
              <a:gd name="connsiteX8" fmla="*/ 14748 w 663677"/>
              <a:gd name="connsiteY8" fmla="*/ 103238 h 384347"/>
              <a:gd name="connsiteX9" fmla="*/ 14748 w 663677"/>
              <a:gd name="connsiteY9" fmla="*/ 191729 h 384347"/>
              <a:gd name="connsiteX10" fmla="*/ 58993 w 663677"/>
              <a:gd name="connsiteY10" fmla="*/ 206477 h 384347"/>
              <a:gd name="connsiteX11" fmla="*/ 88490 w 663677"/>
              <a:gd name="connsiteY11" fmla="*/ 250722 h 384347"/>
              <a:gd name="connsiteX12" fmla="*/ 162232 w 663677"/>
              <a:gd name="connsiteY12" fmla="*/ 339212 h 384347"/>
              <a:gd name="connsiteX13" fmla="*/ 339212 w 663677"/>
              <a:gd name="connsiteY13" fmla="*/ 339212 h 384347"/>
              <a:gd name="connsiteX14" fmla="*/ 353961 w 663677"/>
              <a:gd name="connsiteY14" fmla="*/ 206477 h 384347"/>
              <a:gd name="connsiteX15" fmla="*/ 457200 w 663677"/>
              <a:gd name="connsiteY15" fmla="*/ 221225 h 384347"/>
              <a:gd name="connsiteX16" fmla="*/ 471948 w 663677"/>
              <a:gd name="connsiteY16" fmla="*/ 265470 h 3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677" h="384347">
                <a:moveTo>
                  <a:pt x="663677" y="88490"/>
                </a:moveTo>
                <a:cubicBezTo>
                  <a:pt x="614516" y="93406"/>
                  <a:pt x="565103" y="96251"/>
                  <a:pt x="516193" y="103238"/>
                </a:cubicBezTo>
                <a:cubicBezTo>
                  <a:pt x="425449" y="116202"/>
                  <a:pt x="489214" y="128659"/>
                  <a:pt x="412954" y="103238"/>
                </a:cubicBezTo>
                <a:cubicBezTo>
                  <a:pt x="408038" y="88490"/>
                  <a:pt x="406829" y="71928"/>
                  <a:pt x="398206" y="58993"/>
                </a:cubicBezTo>
                <a:cubicBezTo>
                  <a:pt x="366642" y="11646"/>
                  <a:pt x="356103" y="15462"/>
                  <a:pt x="309716" y="0"/>
                </a:cubicBezTo>
                <a:cubicBezTo>
                  <a:pt x="290051" y="4916"/>
                  <a:pt x="268852" y="5683"/>
                  <a:pt x="250722" y="14748"/>
                </a:cubicBezTo>
                <a:cubicBezTo>
                  <a:pt x="219014" y="30602"/>
                  <a:pt x="197326" y="68727"/>
                  <a:pt x="162232" y="73741"/>
                </a:cubicBezTo>
                <a:lnTo>
                  <a:pt x="58993" y="88490"/>
                </a:lnTo>
                <a:cubicBezTo>
                  <a:pt x="44245" y="93406"/>
                  <a:pt x="25741" y="92245"/>
                  <a:pt x="14748" y="103238"/>
                </a:cubicBezTo>
                <a:cubicBezTo>
                  <a:pt x="-4916" y="122902"/>
                  <a:pt x="-4916" y="172065"/>
                  <a:pt x="14748" y="191729"/>
                </a:cubicBezTo>
                <a:cubicBezTo>
                  <a:pt x="25741" y="202722"/>
                  <a:pt x="44245" y="201561"/>
                  <a:pt x="58993" y="206477"/>
                </a:cubicBezTo>
                <a:cubicBezTo>
                  <a:pt x="68825" y="221225"/>
                  <a:pt x="82885" y="233906"/>
                  <a:pt x="88490" y="250722"/>
                </a:cubicBezTo>
                <a:cubicBezTo>
                  <a:pt x="135270" y="391060"/>
                  <a:pt x="80067" y="421379"/>
                  <a:pt x="162232" y="339212"/>
                </a:cubicBezTo>
                <a:cubicBezTo>
                  <a:pt x="199555" y="346677"/>
                  <a:pt x="308932" y="377062"/>
                  <a:pt x="339212" y="339212"/>
                </a:cubicBezTo>
                <a:cubicBezTo>
                  <a:pt x="367022" y="304450"/>
                  <a:pt x="349045" y="250722"/>
                  <a:pt x="353961" y="206477"/>
                </a:cubicBezTo>
                <a:cubicBezTo>
                  <a:pt x="388374" y="211393"/>
                  <a:pt x="426108" y="205679"/>
                  <a:pt x="457200" y="221225"/>
                </a:cubicBezTo>
                <a:cubicBezTo>
                  <a:pt x="471105" y="228177"/>
                  <a:pt x="471948" y="265470"/>
                  <a:pt x="471948" y="26547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78129" y="117957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49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hflhfhk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072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016129" y="902918"/>
            <a:ext cx="492717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</a:t>
            </a:r>
            <a:r>
              <a:rPr kumimoji="0" lang="en-US" alt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kumimoji="0" lang="en-US" alt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ngòi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miền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3884" y="3145925"/>
            <a:ext cx="550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00752" y="1405719"/>
            <a:ext cx="887105" cy="641445"/>
          </a:xfrm>
          <a:custGeom>
            <a:avLst/>
            <a:gdLst>
              <a:gd name="connsiteX0" fmla="*/ 0 w 887105"/>
              <a:gd name="connsiteY0" fmla="*/ 0 h 641445"/>
              <a:gd name="connsiteX1" fmla="*/ 13648 w 887105"/>
              <a:gd name="connsiteY1" fmla="*/ 81887 h 641445"/>
              <a:gd name="connsiteX2" fmla="*/ 27296 w 887105"/>
              <a:gd name="connsiteY2" fmla="*/ 122830 h 641445"/>
              <a:gd name="connsiteX3" fmla="*/ 68239 w 887105"/>
              <a:gd name="connsiteY3" fmla="*/ 136478 h 641445"/>
              <a:gd name="connsiteX4" fmla="*/ 109182 w 887105"/>
              <a:gd name="connsiteY4" fmla="*/ 163774 h 641445"/>
              <a:gd name="connsiteX5" fmla="*/ 191069 w 887105"/>
              <a:gd name="connsiteY5" fmla="*/ 191069 h 641445"/>
              <a:gd name="connsiteX6" fmla="*/ 272955 w 887105"/>
              <a:gd name="connsiteY6" fmla="*/ 218365 h 641445"/>
              <a:gd name="connsiteX7" fmla="*/ 313899 w 887105"/>
              <a:gd name="connsiteY7" fmla="*/ 232012 h 641445"/>
              <a:gd name="connsiteX8" fmla="*/ 341194 w 887105"/>
              <a:gd name="connsiteY8" fmla="*/ 272956 h 641445"/>
              <a:gd name="connsiteX9" fmla="*/ 245660 w 887105"/>
              <a:gd name="connsiteY9" fmla="*/ 313899 h 641445"/>
              <a:gd name="connsiteX10" fmla="*/ 259308 w 887105"/>
              <a:gd name="connsiteY10" fmla="*/ 382138 h 641445"/>
              <a:gd name="connsiteX11" fmla="*/ 313899 w 887105"/>
              <a:gd name="connsiteY11" fmla="*/ 423081 h 641445"/>
              <a:gd name="connsiteX12" fmla="*/ 464024 w 887105"/>
              <a:gd name="connsiteY12" fmla="*/ 450377 h 641445"/>
              <a:gd name="connsiteX13" fmla="*/ 504967 w 887105"/>
              <a:gd name="connsiteY13" fmla="*/ 477672 h 641445"/>
              <a:gd name="connsiteX14" fmla="*/ 586854 w 887105"/>
              <a:gd name="connsiteY14" fmla="*/ 504968 h 641445"/>
              <a:gd name="connsiteX15" fmla="*/ 655093 w 887105"/>
              <a:gd name="connsiteY15" fmla="*/ 627797 h 641445"/>
              <a:gd name="connsiteX16" fmla="*/ 696036 w 887105"/>
              <a:gd name="connsiteY16" fmla="*/ 600502 h 641445"/>
              <a:gd name="connsiteX17" fmla="*/ 805218 w 887105"/>
              <a:gd name="connsiteY17" fmla="*/ 641445 h 641445"/>
              <a:gd name="connsiteX18" fmla="*/ 846161 w 887105"/>
              <a:gd name="connsiteY18" fmla="*/ 627797 h 641445"/>
              <a:gd name="connsiteX19" fmla="*/ 887105 w 887105"/>
              <a:gd name="connsiteY19" fmla="*/ 600502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87105" h="641445">
                <a:moveTo>
                  <a:pt x="0" y="0"/>
                </a:moveTo>
                <a:cubicBezTo>
                  <a:pt x="4549" y="27296"/>
                  <a:pt x="7645" y="54874"/>
                  <a:pt x="13648" y="81887"/>
                </a:cubicBezTo>
                <a:cubicBezTo>
                  <a:pt x="16769" y="95930"/>
                  <a:pt x="17124" y="112658"/>
                  <a:pt x="27296" y="122830"/>
                </a:cubicBezTo>
                <a:cubicBezTo>
                  <a:pt x="37468" y="133002"/>
                  <a:pt x="55372" y="130044"/>
                  <a:pt x="68239" y="136478"/>
                </a:cubicBezTo>
                <a:cubicBezTo>
                  <a:pt x="82910" y="143814"/>
                  <a:pt x="94193" y="157112"/>
                  <a:pt x="109182" y="163774"/>
                </a:cubicBezTo>
                <a:cubicBezTo>
                  <a:pt x="135474" y="175459"/>
                  <a:pt x="163773" y="181971"/>
                  <a:pt x="191069" y="191069"/>
                </a:cubicBezTo>
                <a:lnTo>
                  <a:pt x="272955" y="218365"/>
                </a:lnTo>
                <a:lnTo>
                  <a:pt x="313899" y="232012"/>
                </a:lnTo>
                <a:cubicBezTo>
                  <a:pt x="322997" y="245660"/>
                  <a:pt x="344411" y="256872"/>
                  <a:pt x="341194" y="272956"/>
                </a:cubicBezTo>
                <a:cubicBezTo>
                  <a:pt x="336234" y="297758"/>
                  <a:pt x="257168" y="311022"/>
                  <a:pt x="245660" y="313899"/>
                </a:cubicBezTo>
                <a:cubicBezTo>
                  <a:pt x="250209" y="336645"/>
                  <a:pt x="247014" y="362467"/>
                  <a:pt x="259308" y="382138"/>
                </a:cubicBezTo>
                <a:cubicBezTo>
                  <a:pt x="271363" y="401427"/>
                  <a:pt x="294150" y="411796"/>
                  <a:pt x="313899" y="423081"/>
                </a:cubicBezTo>
                <a:cubicBezTo>
                  <a:pt x="349244" y="443278"/>
                  <a:pt x="443549" y="447818"/>
                  <a:pt x="464024" y="450377"/>
                </a:cubicBezTo>
                <a:cubicBezTo>
                  <a:pt x="477672" y="459475"/>
                  <a:pt x="489978" y="471010"/>
                  <a:pt x="504967" y="477672"/>
                </a:cubicBezTo>
                <a:cubicBezTo>
                  <a:pt x="531259" y="489357"/>
                  <a:pt x="586854" y="504968"/>
                  <a:pt x="586854" y="504968"/>
                </a:cubicBezTo>
                <a:cubicBezTo>
                  <a:pt x="649425" y="598824"/>
                  <a:pt x="631071" y="555733"/>
                  <a:pt x="655093" y="627797"/>
                </a:cubicBezTo>
                <a:cubicBezTo>
                  <a:pt x="668741" y="618699"/>
                  <a:pt x="679760" y="602536"/>
                  <a:pt x="696036" y="600502"/>
                </a:cubicBezTo>
                <a:cubicBezTo>
                  <a:pt x="745742" y="594289"/>
                  <a:pt x="769452" y="617601"/>
                  <a:pt x="805218" y="641445"/>
                </a:cubicBezTo>
                <a:cubicBezTo>
                  <a:pt x="818866" y="636896"/>
                  <a:pt x="833294" y="634231"/>
                  <a:pt x="846161" y="627797"/>
                </a:cubicBezTo>
                <a:cubicBezTo>
                  <a:pt x="860832" y="620462"/>
                  <a:pt x="887105" y="600502"/>
                  <a:pt x="887105" y="60050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82388" y="955343"/>
            <a:ext cx="1241946" cy="628589"/>
          </a:xfrm>
          <a:custGeom>
            <a:avLst/>
            <a:gdLst>
              <a:gd name="connsiteX0" fmla="*/ 0 w 1241946"/>
              <a:gd name="connsiteY0" fmla="*/ 109182 h 628589"/>
              <a:gd name="connsiteX1" fmla="*/ 27296 w 1241946"/>
              <a:gd name="connsiteY1" fmla="*/ 27296 h 628589"/>
              <a:gd name="connsiteX2" fmla="*/ 109182 w 1241946"/>
              <a:gd name="connsiteY2" fmla="*/ 0 h 628589"/>
              <a:gd name="connsiteX3" fmla="*/ 177421 w 1241946"/>
              <a:gd name="connsiteY3" fmla="*/ 13648 h 628589"/>
              <a:gd name="connsiteX4" fmla="*/ 218364 w 1241946"/>
              <a:gd name="connsiteY4" fmla="*/ 95535 h 628589"/>
              <a:gd name="connsiteX5" fmla="*/ 300251 w 1241946"/>
              <a:gd name="connsiteY5" fmla="*/ 150126 h 628589"/>
              <a:gd name="connsiteX6" fmla="*/ 354842 w 1241946"/>
              <a:gd name="connsiteY6" fmla="*/ 191069 h 628589"/>
              <a:gd name="connsiteX7" fmla="*/ 436728 w 1241946"/>
              <a:gd name="connsiteY7" fmla="*/ 218364 h 628589"/>
              <a:gd name="connsiteX8" fmla="*/ 477672 w 1241946"/>
              <a:gd name="connsiteY8" fmla="*/ 245660 h 628589"/>
              <a:gd name="connsiteX9" fmla="*/ 532263 w 1241946"/>
              <a:gd name="connsiteY9" fmla="*/ 259308 h 628589"/>
              <a:gd name="connsiteX10" fmla="*/ 723331 w 1241946"/>
              <a:gd name="connsiteY10" fmla="*/ 286603 h 628589"/>
              <a:gd name="connsiteX11" fmla="*/ 764275 w 1241946"/>
              <a:gd name="connsiteY11" fmla="*/ 300251 h 628589"/>
              <a:gd name="connsiteX12" fmla="*/ 846161 w 1241946"/>
              <a:gd name="connsiteY12" fmla="*/ 354842 h 628589"/>
              <a:gd name="connsiteX13" fmla="*/ 900752 w 1241946"/>
              <a:gd name="connsiteY13" fmla="*/ 409433 h 628589"/>
              <a:gd name="connsiteX14" fmla="*/ 968991 w 1241946"/>
              <a:gd name="connsiteY14" fmla="*/ 491320 h 628589"/>
              <a:gd name="connsiteX15" fmla="*/ 1091821 w 1241946"/>
              <a:gd name="connsiteY15" fmla="*/ 559558 h 628589"/>
              <a:gd name="connsiteX16" fmla="*/ 1214651 w 1241946"/>
              <a:gd name="connsiteY16" fmla="*/ 627797 h 628589"/>
              <a:gd name="connsiteX17" fmla="*/ 1241946 w 1241946"/>
              <a:gd name="connsiteY17" fmla="*/ 627797 h 62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41946" h="628589">
                <a:moveTo>
                  <a:pt x="0" y="109182"/>
                </a:moveTo>
                <a:cubicBezTo>
                  <a:pt x="9099" y="81887"/>
                  <a:pt x="6951" y="47641"/>
                  <a:pt x="27296" y="27296"/>
                </a:cubicBezTo>
                <a:cubicBezTo>
                  <a:pt x="47641" y="6951"/>
                  <a:pt x="109182" y="0"/>
                  <a:pt x="109182" y="0"/>
                </a:cubicBezTo>
                <a:cubicBezTo>
                  <a:pt x="131928" y="4549"/>
                  <a:pt x="157281" y="2139"/>
                  <a:pt x="177421" y="13648"/>
                </a:cubicBezTo>
                <a:cubicBezTo>
                  <a:pt x="236480" y="47396"/>
                  <a:pt x="178669" y="55840"/>
                  <a:pt x="218364" y="95535"/>
                </a:cubicBezTo>
                <a:cubicBezTo>
                  <a:pt x="241561" y="118732"/>
                  <a:pt x="274007" y="130443"/>
                  <a:pt x="300251" y="150126"/>
                </a:cubicBezTo>
                <a:cubicBezTo>
                  <a:pt x="318448" y="163774"/>
                  <a:pt x="334497" y="180897"/>
                  <a:pt x="354842" y="191069"/>
                </a:cubicBezTo>
                <a:cubicBezTo>
                  <a:pt x="380576" y="203936"/>
                  <a:pt x="436728" y="218364"/>
                  <a:pt x="436728" y="218364"/>
                </a:cubicBezTo>
                <a:cubicBezTo>
                  <a:pt x="450376" y="227463"/>
                  <a:pt x="462595" y="239199"/>
                  <a:pt x="477672" y="245660"/>
                </a:cubicBezTo>
                <a:cubicBezTo>
                  <a:pt x="494912" y="253049"/>
                  <a:pt x="513953" y="255239"/>
                  <a:pt x="532263" y="259308"/>
                </a:cubicBezTo>
                <a:cubicBezTo>
                  <a:pt x="619171" y="278621"/>
                  <a:pt x="616029" y="274681"/>
                  <a:pt x="723331" y="286603"/>
                </a:cubicBezTo>
                <a:cubicBezTo>
                  <a:pt x="736979" y="291152"/>
                  <a:pt x="751699" y="293264"/>
                  <a:pt x="764275" y="300251"/>
                </a:cubicBezTo>
                <a:cubicBezTo>
                  <a:pt x="792952" y="316183"/>
                  <a:pt x="846161" y="354842"/>
                  <a:pt x="846161" y="354842"/>
                </a:cubicBezTo>
                <a:cubicBezTo>
                  <a:pt x="872157" y="432828"/>
                  <a:pt x="838363" y="367840"/>
                  <a:pt x="900752" y="409433"/>
                </a:cubicBezTo>
                <a:cubicBezTo>
                  <a:pt x="1003386" y="477855"/>
                  <a:pt x="888420" y="420820"/>
                  <a:pt x="968991" y="491320"/>
                </a:cubicBezTo>
                <a:cubicBezTo>
                  <a:pt x="1026749" y="541858"/>
                  <a:pt x="1035586" y="540814"/>
                  <a:pt x="1091821" y="559558"/>
                </a:cubicBezTo>
                <a:cubicBezTo>
                  <a:pt x="1138729" y="590830"/>
                  <a:pt x="1163174" y="617502"/>
                  <a:pt x="1214651" y="627797"/>
                </a:cubicBezTo>
                <a:cubicBezTo>
                  <a:pt x="1223573" y="629581"/>
                  <a:pt x="1232848" y="627797"/>
                  <a:pt x="1241946" y="62779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964426" y="3746090"/>
            <a:ext cx="516193" cy="693175"/>
          </a:xfrm>
          <a:custGeom>
            <a:avLst/>
            <a:gdLst>
              <a:gd name="connsiteX0" fmla="*/ 0 w 516193"/>
              <a:gd name="connsiteY0" fmla="*/ 0 h 693175"/>
              <a:gd name="connsiteX1" fmla="*/ 58993 w 516193"/>
              <a:gd name="connsiteY1" fmla="*/ 132736 h 693175"/>
              <a:gd name="connsiteX2" fmla="*/ 103239 w 516193"/>
              <a:gd name="connsiteY2" fmla="*/ 176981 h 693175"/>
              <a:gd name="connsiteX3" fmla="*/ 117987 w 516193"/>
              <a:gd name="connsiteY3" fmla="*/ 235975 h 693175"/>
              <a:gd name="connsiteX4" fmla="*/ 73742 w 516193"/>
              <a:gd name="connsiteY4" fmla="*/ 265471 h 693175"/>
              <a:gd name="connsiteX5" fmla="*/ 58993 w 516193"/>
              <a:gd name="connsiteY5" fmla="*/ 309716 h 693175"/>
              <a:gd name="connsiteX6" fmla="*/ 88490 w 516193"/>
              <a:gd name="connsiteY6" fmla="*/ 412955 h 693175"/>
              <a:gd name="connsiteX7" fmla="*/ 73742 w 516193"/>
              <a:gd name="connsiteY7" fmla="*/ 457200 h 693175"/>
              <a:gd name="connsiteX8" fmla="*/ 14748 w 516193"/>
              <a:gd name="connsiteY8" fmla="*/ 486697 h 693175"/>
              <a:gd name="connsiteX9" fmla="*/ 29497 w 516193"/>
              <a:gd name="connsiteY9" fmla="*/ 545691 h 693175"/>
              <a:gd name="connsiteX10" fmla="*/ 88490 w 516193"/>
              <a:gd name="connsiteY10" fmla="*/ 560439 h 693175"/>
              <a:gd name="connsiteX11" fmla="*/ 221226 w 516193"/>
              <a:gd name="connsiteY11" fmla="*/ 663678 h 693175"/>
              <a:gd name="connsiteX12" fmla="*/ 280219 w 516193"/>
              <a:gd name="connsiteY12" fmla="*/ 693175 h 693175"/>
              <a:gd name="connsiteX13" fmla="*/ 516193 w 516193"/>
              <a:gd name="connsiteY13" fmla="*/ 678426 h 69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6193" h="693175">
                <a:moveTo>
                  <a:pt x="0" y="0"/>
                </a:moveTo>
                <a:cubicBezTo>
                  <a:pt x="10509" y="26273"/>
                  <a:pt x="40207" y="106436"/>
                  <a:pt x="58993" y="132736"/>
                </a:cubicBezTo>
                <a:cubicBezTo>
                  <a:pt x="71116" y="149708"/>
                  <a:pt x="88490" y="162233"/>
                  <a:pt x="103239" y="176981"/>
                </a:cubicBezTo>
                <a:cubicBezTo>
                  <a:pt x="108155" y="196646"/>
                  <a:pt x="124397" y="216745"/>
                  <a:pt x="117987" y="235975"/>
                </a:cubicBezTo>
                <a:cubicBezTo>
                  <a:pt x="112382" y="252791"/>
                  <a:pt x="84815" y="251630"/>
                  <a:pt x="73742" y="265471"/>
                </a:cubicBezTo>
                <a:cubicBezTo>
                  <a:pt x="64030" y="277610"/>
                  <a:pt x="63909" y="294968"/>
                  <a:pt x="58993" y="309716"/>
                </a:cubicBezTo>
                <a:cubicBezTo>
                  <a:pt x="65948" y="330582"/>
                  <a:pt x="88490" y="394434"/>
                  <a:pt x="88490" y="412955"/>
                </a:cubicBezTo>
                <a:cubicBezTo>
                  <a:pt x="88490" y="428501"/>
                  <a:pt x="84735" y="446207"/>
                  <a:pt x="73742" y="457200"/>
                </a:cubicBezTo>
                <a:cubicBezTo>
                  <a:pt x="58196" y="472746"/>
                  <a:pt x="34413" y="476865"/>
                  <a:pt x="14748" y="486697"/>
                </a:cubicBezTo>
                <a:cubicBezTo>
                  <a:pt x="19664" y="506362"/>
                  <a:pt x="15164" y="531358"/>
                  <a:pt x="29497" y="545691"/>
                </a:cubicBezTo>
                <a:cubicBezTo>
                  <a:pt x="43830" y="560024"/>
                  <a:pt x="70360" y="551374"/>
                  <a:pt x="88490" y="560439"/>
                </a:cubicBezTo>
                <a:cubicBezTo>
                  <a:pt x="269079" y="650734"/>
                  <a:pt x="107936" y="582757"/>
                  <a:pt x="221226" y="663678"/>
                </a:cubicBezTo>
                <a:cubicBezTo>
                  <a:pt x="239116" y="676457"/>
                  <a:pt x="260555" y="683343"/>
                  <a:pt x="280219" y="693175"/>
                </a:cubicBezTo>
                <a:cubicBezTo>
                  <a:pt x="486653" y="677295"/>
                  <a:pt x="407850" y="678426"/>
                  <a:pt x="516193" y="678426"/>
                </a:cubicBezTo>
              </a:path>
            </a:pathLst>
          </a:cu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727200" y="2305583"/>
            <a:ext cx="377371" cy="118303"/>
          </a:xfrm>
          <a:custGeom>
            <a:avLst/>
            <a:gdLst>
              <a:gd name="connsiteX0" fmla="*/ 29029 w 377371"/>
              <a:gd name="connsiteY0" fmla="*/ 118303 h 118303"/>
              <a:gd name="connsiteX1" fmla="*/ 0 w 377371"/>
              <a:gd name="connsiteY1" fmla="*/ 45731 h 118303"/>
              <a:gd name="connsiteX2" fmla="*/ 130629 w 377371"/>
              <a:gd name="connsiteY2" fmla="*/ 16703 h 118303"/>
              <a:gd name="connsiteX3" fmla="*/ 174171 w 377371"/>
              <a:gd name="connsiteY3" fmla="*/ 31217 h 118303"/>
              <a:gd name="connsiteX4" fmla="*/ 203200 w 377371"/>
              <a:gd name="connsiteY4" fmla="*/ 74760 h 118303"/>
              <a:gd name="connsiteX5" fmla="*/ 377371 w 377371"/>
              <a:gd name="connsiteY5" fmla="*/ 103788 h 11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371" h="118303">
                <a:moveTo>
                  <a:pt x="29029" y="118303"/>
                </a:moveTo>
                <a:cubicBezTo>
                  <a:pt x="19353" y="94112"/>
                  <a:pt x="0" y="71785"/>
                  <a:pt x="0" y="45731"/>
                </a:cubicBezTo>
                <a:cubicBezTo>
                  <a:pt x="0" y="-33135"/>
                  <a:pt x="105907" y="13171"/>
                  <a:pt x="130629" y="16703"/>
                </a:cubicBezTo>
                <a:cubicBezTo>
                  <a:pt x="145143" y="21541"/>
                  <a:pt x="162224" y="21660"/>
                  <a:pt x="174171" y="31217"/>
                </a:cubicBezTo>
                <a:cubicBezTo>
                  <a:pt x="187793" y="42114"/>
                  <a:pt x="187597" y="66959"/>
                  <a:pt x="203200" y="74760"/>
                </a:cubicBezTo>
                <a:cubicBezTo>
                  <a:pt x="270644" y="108482"/>
                  <a:pt x="312134" y="103788"/>
                  <a:pt x="377371" y="10378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772229" y="3149600"/>
            <a:ext cx="188685" cy="464457"/>
          </a:xfrm>
          <a:custGeom>
            <a:avLst/>
            <a:gdLst>
              <a:gd name="connsiteX0" fmla="*/ 188685 w 188685"/>
              <a:gd name="connsiteY0" fmla="*/ 0 h 464457"/>
              <a:gd name="connsiteX1" fmla="*/ 101600 w 188685"/>
              <a:gd name="connsiteY1" fmla="*/ 29029 h 464457"/>
              <a:gd name="connsiteX2" fmla="*/ 43542 w 188685"/>
              <a:gd name="connsiteY2" fmla="*/ 130629 h 464457"/>
              <a:gd name="connsiteX3" fmla="*/ 0 w 188685"/>
              <a:gd name="connsiteY3" fmla="*/ 188686 h 464457"/>
              <a:gd name="connsiteX4" fmla="*/ 87085 w 188685"/>
              <a:gd name="connsiteY4" fmla="*/ 275771 h 464457"/>
              <a:gd name="connsiteX5" fmla="*/ 72571 w 188685"/>
              <a:gd name="connsiteY5" fmla="*/ 348343 h 464457"/>
              <a:gd name="connsiteX6" fmla="*/ 58057 w 188685"/>
              <a:gd name="connsiteY6" fmla="*/ 464457 h 4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685" h="464457">
                <a:moveTo>
                  <a:pt x="188685" y="0"/>
                </a:moveTo>
                <a:cubicBezTo>
                  <a:pt x="159657" y="9676"/>
                  <a:pt x="128348" y="14169"/>
                  <a:pt x="101600" y="29029"/>
                </a:cubicBezTo>
                <a:cubicBezTo>
                  <a:pt x="33918" y="66630"/>
                  <a:pt x="72786" y="72140"/>
                  <a:pt x="43542" y="130629"/>
                </a:cubicBezTo>
                <a:cubicBezTo>
                  <a:pt x="32724" y="152265"/>
                  <a:pt x="14514" y="169334"/>
                  <a:pt x="0" y="188686"/>
                </a:cubicBezTo>
                <a:cubicBezTo>
                  <a:pt x="19237" y="203114"/>
                  <a:pt x="82694" y="240643"/>
                  <a:pt x="87085" y="275771"/>
                </a:cubicBezTo>
                <a:cubicBezTo>
                  <a:pt x="90145" y="300250"/>
                  <a:pt x="77922" y="324261"/>
                  <a:pt x="72571" y="348343"/>
                </a:cubicBezTo>
                <a:cubicBezTo>
                  <a:pt x="53363" y="434779"/>
                  <a:pt x="58057" y="377134"/>
                  <a:pt x="58057" y="46445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74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2" grpId="0"/>
      <p:bldP spid="6" grpId="0" animBg="1"/>
      <p:bldP spid="7" grpId="0" animBg="1"/>
      <p:bldP spid="3" grpId="0" animBg="1"/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hflhfhk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5" y="0"/>
            <a:ext cx="503546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44845" y="874832"/>
            <a:ext cx="6771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3200" b="1" i="1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50118" y="-25052"/>
            <a:ext cx="1692666" cy="1553232"/>
          </a:xfrm>
          <a:custGeom>
            <a:avLst/>
            <a:gdLst>
              <a:gd name="connsiteX0" fmla="*/ 403 w 1692666"/>
              <a:gd name="connsiteY0" fmla="*/ 0 h 1553232"/>
              <a:gd name="connsiteX1" fmla="*/ 12929 w 1692666"/>
              <a:gd name="connsiteY1" fmla="*/ 75156 h 1553232"/>
              <a:gd name="connsiteX2" fmla="*/ 150715 w 1692666"/>
              <a:gd name="connsiteY2" fmla="*/ 87682 h 1553232"/>
              <a:gd name="connsiteX3" fmla="*/ 213345 w 1692666"/>
              <a:gd name="connsiteY3" fmla="*/ 100208 h 1553232"/>
              <a:gd name="connsiteX4" fmla="*/ 326079 w 1692666"/>
              <a:gd name="connsiteY4" fmla="*/ 187890 h 1553232"/>
              <a:gd name="connsiteX5" fmla="*/ 438814 w 1692666"/>
              <a:gd name="connsiteY5" fmla="*/ 237994 h 1553232"/>
              <a:gd name="connsiteX6" fmla="*/ 526496 w 1692666"/>
              <a:gd name="connsiteY6" fmla="*/ 250520 h 1553232"/>
              <a:gd name="connsiteX7" fmla="*/ 564074 w 1692666"/>
              <a:gd name="connsiteY7" fmla="*/ 275573 h 1553232"/>
              <a:gd name="connsiteX8" fmla="*/ 601652 w 1692666"/>
              <a:gd name="connsiteY8" fmla="*/ 313151 h 1553232"/>
              <a:gd name="connsiteX9" fmla="*/ 726912 w 1692666"/>
              <a:gd name="connsiteY9" fmla="*/ 350729 h 1553232"/>
              <a:gd name="connsiteX10" fmla="*/ 777016 w 1692666"/>
              <a:gd name="connsiteY10" fmla="*/ 425885 h 1553232"/>
              <a:gd name="connsiteX11" fmla="*/ 789542 w 1692666"/>
              <a:gd name="connsiteY11" fmla="*/ 463463 h 1553232"/>
              <a:gd name="connsiteX12" fmla="*/ 814594 w 1692666"/>
              <a:gd name="connsiteY12" fmla="*/ 501041 h 1553232"/>
              <a:gd name="connsiteX13" fmla="*/ 827120 w 1692666"/>
              <a:gd name="connsiteY13" fmla="*/ 538619 h 1553232"/>
              <a:gd name="connsiteX14" fmla="*/ 864698 w 1692666"/>
              <a:gd name="connsiteY14" fmla="*/ 576197 h 1553232"/>
              <a:gd name="connsiteX15" fmla="*/ 889750 w 1692666"/>
              <a:gd name="connsiteY15" fmla="*/ 613775 h 1553232"/>
              <a:gd name="connsiteX16" fmla="*/ 952381 w 1692666"/>
              <a:gd name="connsiteY16" fmla="*/ 663879 h 1553232"/>
              <a:gd name="connsiteX17" fmla="*/ 989959 w 1692666"/>
              <a:gd name="connsiteY17" fmla="*/ 701457 h 1553232"/>
              <a:gd name="connsiteX18" fmla="*/ 1065115 w 1692666"/>
              <a:gd name="connsiteY18" fmla="*/ 739036 h 1553232"/>
              <a:gd name="connsiteX19" fmla="*/ 1140271 w 1692666"/>
              <a:gd name="connsiteY19" fmla="*/ 776614 h 1553232"/>
              <a:gd name="connsiteX20" fmla="*/ 1177849 w 1692666"/>
              <a:gd name="connsiteY20" fmla="*/ 814192 h 1553232"/>
              <a:gd name="connsiteX21" fmla="*/ 1215427 w 1692666"/>
              <a:gd name="connsiteY21" fmla="*/ 826718 h 1553232"/>
              <a:gd name="connsiteX22" fmla="*/ 1265531 w 1692666"/>
              <a:gd name="connsiteY22" fmla="*/ 876822 h 1553232"/>
              <a:gd name="connsiteX23" fmla="*/ 1328161 w 1692666"/>
              <a:gd name="connsiteY23" fmla="*/ 977030 h 1553232"/>
              <a:gd name="connsiteX24" fmla="*/ 1353214 w 1692666"/>
              <a:gd name="connsiteY24" fmla="*/ 1052186 h 1553232"/>
              <a:gd name="connsiteX25" fmla="*/ 1365740 w 1692666"/>
              <a:gd name="connsiteY25" fmla="*/ 1089764 h 1553232"/>
              <a:gd name="connsiteX26" fmla="*/ 1378266 w 1692666"/>
              <a:gd name="connsiteY26" fmla="*/ 1164920 h 1553232"/>
              <a:gd name="connsiteX27" fmla="*/ 1403318 w 1692666"/>
              <a:gd name="connsiteY27" fmla="*/ 1189973 h 1553232"/>
              <a:gd name="connsiteX28" fmla="*/ 1428370 w 1692666"/>
              <a:gd name="connsiteY28" fmla="*/ 1227551 h 1553232"/>
              <a:gd name="connsiteX29" fmla="*/ 1503526 w 1692666"/>
              <a:gd name="connsiteY29" fmla="*/ 1252603 h 1553232"/>
              <a:gd name="connsiteX30" fmla="*/ 1541104 w 1692666"/>
              <a:gd name="connsiteY30" fmla="*/ 1265129 h 1553232"/>
              <a:gd name="connsiteX31" fmla="*/ 1628786 w 1692666"/>
              <a:gd name="connsiteY31" fmla="*/ 1302707 h 1553232"/>
              <a:gd name="connsiteX32" fmla="*/ 1666364 w 1692666"/>
              <a:gd name="connsiteY32" fmla="*/ 1340285 h 1553232"/>
              <a:gd name="connsiteX33" fmla="*/ 1641312 w 1692666"/>
              <a:gd name="connsiteY33" fmla="*/ 1553227 h 155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92666" h="1553232">
                <a:moveTo>
                  <a:pt x="403" y="0"/>
                </a:moveTo>
                <a:cubicBezTo>
                  <a:pt x="4578" y="25052"/>
                  <a:pt x="-9009" y="62359"/>
                  <a:pt x="12929" y="75156"/>
                </a:cubicBezTo>
                <a:cubicBezTo>
                  <a:pt x="52765" y="98394"/>
                  <a:pt x="104953" y="81962"/>
                  <a:pt x="150715" y="87682"/>
                </a:cubicBezTo>
                <a:cubicBezTo>
                  <a:pt x="171841" y="90323"/>
                  <a:pt x="192468" y="96033"/>
                  <a:pt x="213345" y="100208"/>
                </a:cubicBezTo>
                <a:cubicBezTo>
                  <a:pt x="272213" y="159076"/>
                  <a:pt x="236184" y="127960"/>
                  <a:pt x="326079" y="187890"/>
                </a:cubicBezTo>
                <a:cubicBezTo>
                  <a:pt x="367089" y="215230"/>
                  <a:pt x="381898" y="229863"/>
                  <a:pt x="438814" y="237994"/>
                </a:cubicBezTo>
                <a:lnTo>
                  <a:pt x="526496" y="250520"/>
                </a:lnTo>
                <a:cubicBezTo>
                  <a:pt x="539022" y="258871"/>
                  <a:pt x="552509" y="265935"/>
                  <a:pt x="564074" y="275573"/>
                </a:cubicBezTo>
                <a:cubicBezTo>
                  <a:pt x="577683" y="286914"/>
                  <a:pt x="586167" y="304548"/>
                  <a:pt x="601652" y="313151"/>
                </a:cubicBezTo>
                <a:cubicBezTo>
                  <a:pt x="626603" y="327013"/>
                  <a:pt x="694566" y="342642"/>
                  <a:pt x="726912" y="350729"/>
                </a:cubicBezTo>
                <a:cubicBezTo>
                  <a:pt x="743613" y="375781"/>
                  <a:pt x="767495" y="397321"/>
                  <a:pt x="777016" y="425885"/>
                </a:cubicBezTo>
                <a:cubicBezTo>
                  <a:pt x="781191" y="438411"/>
                  <a:pt x="783637" y="451653"/>
                  <a:pt x="789542" y="463463"/>
                </a:cubicBezTo>
                <a:cubicBezTo>
                  <a:pt x="796275" y="476928"/>
                  <a:pt x="807861" y="487576"/>
                  <a:pt x="814594" y="501041"/>
                </a:cubicBezTo>
                <a:cubicBezTo>
                  <a:pt x="820499" y="512851"/>
                  <a:pt x="819796" y="527633"/>
                  <a:pt x="827120" y="538619"/>
                </a:cubicBezTo>
                <a:cubicBezTo>
                  <a:pt x="836946" y="553358"/>
                  <a:pt x="853357" y="562588"/>
                  <a:pt x="864698" y="576197"/>
                </a:cubicBezTo>
                <a:cubicBezTo>
                  <a:pt x="874336" y="587762"/>
                  <a:pt x="880345" y="602020"/>
                  <a:pt x="889750" y="613775"/>
                </a:cubicBezTo>
                <a:cubicBezTo>
                  <a:pt x="918903" y="650215"/>
                  <a:pt x="913320" y="631328"/>
                  <a:pt x="952381" y="663879"/>
                </a:cubicBezTo>
                <a:cubicBezTo>
                  <a:pt x="965990" y="675220"/>
                  <a:pt x="976350" y="690116"/>
                  <a:pt x="989959" y="701457"/>
                </a:cubicBezTo>
                <a:cubicBezTo>
                  <a:pt x="1043808" y="746332"/>
                  <a:pt x="1008620" y="710788"/>
                  <a:pt x="1065115" y="739036"/>
                </a:cubicBezTo>
                <a:cubicBezTo>
                  <a:pt x="1162243" y="787600"/>
                  <a:pt x="1045818" y="745130"/>
                  <a:pt x="1140271" y="776614"/>
                </a:cubicBezTo>
                <a:cubicBezTo>
                  <a:pt x="1152797" y="789140"/>
                  <a:pt x="1163110" y="804366"/>
                  <a:pt x="1177849" y="814192"/>
                </a:cubicBezTo>
                <a:cubicBezTo>
                  <a:pt x="1188835" y="821516"/>
                  <a:pt x="1204683" y="819044"/>
                  <a:pt x="1215427" y="826718"/>
                </a:cubicBezTo>
                <a:cubicBezTo>
                  <a:pt x="1234647" y="840446"/>
                  <a:pt x="1248830" y="860121"/>
                  <a:pt x="1265531" y="876822"/>
                </a:cubicBezTo>
                <a:cubicBezTo>
                  <a:pt x="1295344" y="966260"/>
                  <a:pt x="1268611" y="937330"/>
                  <a:pt x="1328161" y="977030"/>
                </a:cubicBezTo>
                <a:lnTo>
                  <a:pt x="1353214" y="1052186"/>
                </a:lnTo>
                <a:cubicBezTo>
                  <a:pt x="1357389" y="1064712"/>
                  <a:pt x="1363569" y="1076740"/>
                  <a:pt x="1365740" y="1089764"/>
                </a:cubicBezTo>
                <a:cubicBezTo>
                  <a:pt x="1369915" y="1114816"/>
                  <a:pt x="1369348" y="1141139"/>
                  <a:pt x="1378266" y="1164920"/>
                </a:cubicBezTo>
                <a:cubicBezTo>
                  <a:pt x="1382413" y="1175978"/>
                  <a:pt x="1395941" y="1180751"/>
                  <a:pt x="1403318" y="1189973"/>
                </a:cubicBezTo>
                <a:cubicBezTo>
                  <a:pt x="1412722" y="1201729"/>
                  <a:pt x="1415604" y="1219572"/>
                  <a:pt x="1428370" y="1227551"/>
                </a:cubicBezTo>
                <a:cubicBezTo>
                  <a:pt x="1450763" y="1241547"/>
                  <a:pt x="1478474" y="1244252"/>
                  <a:pt x="1503526" y="1252603"/>
                </a:cubicBezTo>
                <a:cubicBezTo>
                  <a:pt x="1516052" y="1256778"/>
                  <a:pt x="1529294" y="1259224"/>
                  <a:pt x="1541104" y="1265129"/>
                </a:cubicBezTo>
                <a:cubicBezTo>
                  <a:pt x="1603018" y="1296086"/>
                  <a:pt x="1573494" y="1284276"/>
                  <a:pt x="1628786" y="1302707"/>
                </a:cubicBezTo>
                <a:cubicBezTo>
                  <a:pt x="1641312" y="1315233"/>
                  <a:pt x="1664601" y="1322658"/>
                  <a:pt x="1666364" y="1340285"/>
                </a:cubicBezTo>
                <a:cubicBezTo>
                  <a:pt x="1688075" y="1557395"/>
                  <a:pt x="1722917" y="1553227"/>
                  <a:pt x="1641312" y="15532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958" y="246743"/>
            <a:ext cx="1873956" cy="1306403"/>
          </a:xfrm>
          <a:custGeom>
            <a:avLst/>
            <a:gdLst>
              <a:gd name="connsiteX0" fmla="*/ 16128 w 1873956"/>
              <a:gd name="connsiteY0" fmla="*/ 0 h 1306403"/>
              <a:gd name="connsiteX1" fmla="*/ 1613 w 1873956"/>
              <a:gd name="connsiteY1" fmla="*/ 72571 h 1306403"/>
              <a:gd name="connsiteX2" fmla="*/ 45156 w 1873956"/>
              <a:gd name="connsiteY2" fmla="*/ 101600 h 1306403"/>
              <a:gd name="connsiteX3" fmla="*/ 204813 w 1873956"/>
              <a:gd name="connsiteY3" fmla="*/ 145143 h 1306403"/>
              <a:gd name="connsiteX4" fmla="*/ 248356 w 1873956"/>
              <a:gd name="connsiteY4" fmla="*/ 159657 h 1306403"/>
              <a:gd name="connsiteX5" fmla="*/ 335442 w 1873956"/>
              <a:gd name="connsiteY5" fmla="*/ 232228 h 1306403"/>
              <a:gd name="connsiteX6" fmla="*/ 364471 w 1873956"/>
              <a:gd name="connsiteY6" fmla="*/ 290286 h 1306403"/>
              <a:gd name="connsiteX7" fmla="*/ 451556 w 1873956"/>
              <a:gd name="connsiteY7" fmla="*/ 333828 h 1306403"/>
              <a:gd name="connsiteX8" fmla="*/ 538642 w 1873956"/>
              <a:gd name="connsiteY8" fmla="*/ 377371 h 1306403"/>
              <a:gd name="connsiteX9" fmla="*/ 654756 w 1873956"/>
              <a:gd name="connsiteY9" fmla="*/ 348343 h 1306403"/>
              <a:gd name="connsiteX10" fmla="*/ 741842 w 1873956"/>
              <a:gd name="connsiteY10" fmla="*/ 522514 h 1306403"/>
              <a:gd name="connsiteX11" fmla="*/ 785385 w 1873956"/>
              <a:gd name="connsiteY11" fmla="*/ 537028 h 1306403"/>
              <a:gd name="connsiteX12" fmla="*/ 828928 w 1873956"/>
              <a:gd name="connsiteY12" fmla="*/ 566057 h 1306403"/>
              <a:gd name="connsiteX13" fmla="*/ 857956 w 1873956"/>
              <a:gd name="connsiteY13" fmla="*/ 609600 h 1306403"/>
              <a:gd name="connsiteX14" fmla="*/ 916013 w 1873956"/>
              <a:gd name="connsiteY14" fmla="*/ 624114 h 1306403"/>
              <a:gd name="connsiteX15" fmla="*/ 959556 w 1873956"/>
              <a:gd name="connsiteY15" fmla="*/ 638628 h 1306403"/>
              <a:gd name="connsiteX16" fmla="*/ 1003099 w 1873956"/>
              <a:gd name="connsiteY16" fmla="*/ 667657 h 1306403"/>
              <a:gd name="connsiteX17" fmla="*/ 1090185 w 1873956"/>
              <a:gd name="connsiteY17" fmla="*/ 711200 h 1306403"/>
              <a:gd name="connsiteX18" fmla="*/ 1104699 w 1873956"/>
              <a:gd name="connsiteY18" fmla="*/ 754743 h 1306403"/>
              <a:gd name="connsiteX19" fmla="*/ 1235328 w 1873956"/>
              <a:gd name="connsiteY19" fmla="*/ 827314 h 1306403"/>
              <a:gd name="connsiteX20" fmla="*/ 1293385 w 1873956"/>
              <a:gd name="connsiteY20" fmla="*/ 841828 h 1306403"/>
              <a:gd name="connsiteX21" fmla="*/ 1380471 w 1873956"/>
              <a:gd name="connsiteY21" fmla="*/ 870857 h 1306403"/>
              <a:gd name="connsiteX22" fmla="*/ 1453042 w 1873956"/>
              <a:gd name="connsiteY22" fmla="*/ 943428 h 1306403"/>
              <a:gd name="connsiteX23" fmla="*/ 1525613 w 1873956"/>
              <a:gd name="connsiteY23" fmla="*/ 1016000 h 1306403"/>
              <a:gd name="connsiteX24" fmla="*/ 1656242 w 1873956"/>
              <a:gd name="connsiteY24" fmla="*/ 1030514 h 1306403"/>
              <a:gd name="connsiteX25" fmla="*/ 1699785 w 1873956"/>
              <a:gd name="connsiteY25" fmla="*/ 1059543 h 1306403"/>
              <a:gd name="connsiteX26" fmla="*/ 1757842 w 1873956"/>
              <a:gd name="connsiteY26" fmla="*/ 1146628 h 1306403"/>
              <a:gd name="connsiteX27" fmla="*/ 1801385 w 1873956"/>
              <a:gd name="connsiteY27" fmla="*/ 1233714 h 1306403"/>
              <a:gd name="connsiteX28" fmla="*/ 1844928 w 1873956"/>
              <a:gd name="connsiteY28" fmla="*/ 1262743 h 1306403"/>
              <a:gd name="connsiteX29" fmla="*/ 1873956 w 1873956"/>
              <a:gd name="connsiteY29" fmla="*/ 1306286 h 130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73956" h="1306403">
                <a:moveTo>
                  <a:pt x="16128" y="0"/>
                </a:moveTo>
                <a:cubicBezTo>
                  <a:pt x="11290" y="24190"/>
                  <a:pt x="-5164" y="48851"/>
                  <a:pt x="1613" y="72571"/>
                </a:cubicBezTo>
                <a:cubicBezTo>
                  <a:pt x="6405" y="89344"/>
                  <a:pt x="29215" y="94515"/>
                  <a:pt x="45156" y="101600"/>
                </a:cubicBezTo>
                <a:cubicBezTo>
                  <a:pt x="125217" y="137182"/>
                  <a:pt x="126770" y="125632"/>
                  <a:pt x="204813" y="145143"/>
                </a:cubicBezTo>
                <a:cubicBezTo>
                  <a:pt x="219656" y="148854"/>
                  <a:pt x="233842" y="154819"/>
                  <a:pt x="248356" y="159657"/>
                </a:cubicBezTo>
                <a:cubicBezTo>
                  <a:pt x="283074" y="182802"/>
                  <a:pt x="310045" y="196672"/>
                  <a:pt x="335442" y="232228"/>
                </a:cubicBezTo>
                <a:cubicBezTo>
                  <a:pt x="348018" y="249835"/>
                  <a:pt x="350619" y="273664"/>
                  <a:pt x="364471" y="290286"/>
                </a:cubicBezTo>
                <a:cubicBezTo>
                  <a:pt x="386114" y="316258"/>
                  <a:pt x="421837" y="323922"/>
                  <a:pt x="451556" y="333828"/>
                </a:cubicBezTo>
                <a:cubicBezTo>
                  <a:pt x="473572" y="348506"/>
                  <a:pt x="508595" y="377371"/>
                  <a:pt x="538642" y="377371"/>
                </a:cubicBezTo>
                <a:cubicBezTo>
                  <a:pt x="573671" y="377371"/>
                  <a:pt x="620396" y="359796"/>
                  <a:pt x="654756" y="348343"/>
                </a:cubicBezTo>
                <a:cubicBezTo>
                  <a:pt x="666027" y="382155"/>
                  <a:pt x="699639" y="508447"/>
                  <a:pt x="741842" y="522514"/>
                </a:cubicBezTo>
                <a:lnTo>
                  <a:pt x="785385" y="537028"/>
                </a:lnTo>
                <a:cubicBezTo>
                  <a:pt x="799899" y="546704"/>
                  <a:pt x="816593" y="553722"/>
                  <a:pt x="828928" y="566057"/>
                </a:cubicBezTo>
                <a:cubicBezTo>
                  <a:pt x="841263" y="578392"/>
                  <a:pt x="843442" y="599924"/>
                  <a:pt x="857956" y="609600"/>
                </a:cubicBezTo>
                <a:cubicBezTo>
                  <a:pt x="874554" y="620665"/>
                  <a:pt x="896833" y="618634"/>
                  <a:pt x="916013" y="624114"/>
                </a:cubicBezTo>
                <a:cubicBezTo>
                  <a:pt x="930724" y="628317"/>
                  <a:pt x="945042" y="633790"/>
                  <a:pt x="959556" y="638628"/>
                </a:cubicBezTo>
                <a:cubicBezTo>
                  <a:pt x="974070" y="648304"/>
                  <a:pt x="987497" y="659856"/>
                  <a:pt x="1003099" y="667657"/>
                </a:cubicBezTo>
                <a:cubicBezTo>
                  <a:pt x="1123283" y="727749"/>
                  <a:pt x="965396" y="628007"/>
                  <a:pt x="1090185" y="711200"/>
                </a:cubicBezTo>
                <a:cubicBezTo>
                  <a:pt x="1095023" y="725714"/>
                  <a:pt x="1093881" y="743925"/>
                  <a:pt x="1104699" y="754743"/>
                </a:cubicBezTo>
                <a:cubicBezTo>
                  <a:pt x="1146283" y="796327"/>
                  <a:pt x="1184223" y="812713"/>
                  <a:pt x="1235328" y="827314"/>
                </a:cubicBezTo>
                <a:cubicBezTo>
                  <a:pt x="1254508" y="832794"/>
                  <a:pt x="1274278" y="836096"/>
                  <a:pt x="1293385" y="841828"/>
                </a:cubicBezTo>
                <a:cubicBezTo>
                  <a:pt x="1322693" y="850621"/>
                  <a:pt x="1380471" y="870857"/>
                  <a:pt x="1380471" y="870857"/>
                </a:cubicBezTo>
                <a:cubicBezTo>
                  <a:pt x="1457876" y="986968"/>
                  <a:pt x="1356283" y="846671"/>
                  <a:pt x="1453042" y="943428"/>
                </a:cubicBezTo>
                <a:cubicBezTo>
                  <a:pt x="1485295" y="975680"/>
                  <a:pt x="1474009" y="1003099"/>
                  <a:pt x="1525613" y="1016000"/>
                </a:cubicBezTo>
                <a:cubicBezTo>
                  <a:pt x="1568116" y="1026626"/>
                  <a:pt x="1612699" y="1025676"/>
                  <a:pt x="1656242" y="1030514"/>
                </a:cubicBezTo>
                <a:cubicBezTo>
                  <a:pt x="1670756" y="1040190"/>
                  <a:pt x="1688298" y="1046415"/>
                  <a:pt x="1699785" y="1059543"/>
                </a:cubicBezTo>
                <a:cubicBezTo>
                  <a:pt x="1722759" y="1085799"/>
                  <a:pt x="1757842" y="1146628"/>
                  <a:pt x="1757842" y="1146628"/>
                </a:cubicBezTo>
                <a:cubicBezTo>
                  <a:pt x="1769647" y="1182044"/>
                  <a:pt x="1773248" y="1205577"/>
                  <a:pt x="1801385" y="1233714"/>
                </a:cubicBezTo>
                <a:cubicBezTo>
                  <a:pt x="1813720" y="1246049"/>
                  <a:pt x="1830414" y="1253067"/>
                  <a:pt x="1844928" y="1262743"/>
                </a:cubicBezTo>
                <a:cubicBezTo>
                  <a:pt x="1860972" y="1310876"/>
                  <a:pt x="1844143" y="1306286"/>
                  <a:pt x="1873956" y="1306286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704886" y="504967"/>
            <a:ext cx="451460" cy="859809"/>
          </a:xfrm>
          <a:custGeom>
            <a:avLst/>
            <a:gdLst>
              <a:gd name="connsiteX0" fmla="*/ 1084 w 451460"/>
              <a:gd name="connsiteY0" fmla="*/ 0 h 859809"/>
              <a:gd name="connsiteX1" fmla="*/ 55675 w 451460"/>
              <a:gd name="connsiteY1" fmla="*/ 68239 h 859809"/>
              <a:gd name="connsiteX2" fmla="*/ 82971 w 451460"/>
              <a:gd name="connsiteY2" fmla="*/ 109182 h 859809"/>
              <a:gd name="connsiteX3" fmla="*/ 69323 w 451460"/>
              <a:gd name="connsiteY3" fmla="*/ 191069 h 859809"/>
              <a:gd name="connsiteX4" fmla="*/ 28380 w 451460"/>
              <a:gd name="connsiteY4" fmla="*/ 218364 h 859809"/>
              <a:gd name="connsiteX5" fmla="*/ 1084 w 451460"/>
              <a:gd name="connsiteY5" fmla="*/ 259308 h 859809"/>
              <a:gd name="connsiteX6" fmla="*/ 42027 w 451460"/>
              <a:gd name="connsiteY6" fmla="*/ 409433 h 859809"/>
              <a:gd name="connsiteX7" fmla="*/ 69323 w 451460"/>
              <a:gd name="connsiteY7" fmla="*/ 450376 h 859809"/>
              <a:gd name="connsiteX8" fmla="*/ 110266 w 451460"/>
              <a:gd name="connsiteY8" fmla="*/ 464024 h 859809"/>
              <a:gd name="connsiteX9" fmla="*/ 219448 w 451460"/>
              <a:gd name="connsiteY9" fmla="*/ 477672 h 859809"/>
              <a:gd name="connsiteX10" fmla="*/ 301335 w 451460"/>
              <a:gd name="connsiteY10" fmla="*/ 518615 h 859809"/>
              <a:gd name="connsiteX11" fmla="*/ 314983 w 451460"/>
              <a:gd name="connsiteY11" fmla="*/ 559558 h 859809"/>
              <a:gd name="connsiteX12" fmla="*/ 355926 w 451460"/>
              <a:gd name="connsiteY12" fmla="*/ 696036 h 859809"/>
              <a:gd name="connsiteX13" fmla="*/ 369574 w 451460"/>
              <a:gd name="connsiteY13" fmla="*/ 736979 h 859809"/>
              <a:gd name="connsiteX14" fmla="*/ 424165 w 451460"/>
              <a:gd name="connsiteY14" fmla="*/ 818866 h 859809"/>
              <a:gd name="connsiteX15" fmla="*/ 451460 w 451460"/>
              <a:gd name="connsiteY15" fmla="*/ 859809 h 85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1460" h="859809">
                <a:moveTo>
                  <a:pt x="1084" y="0"/>
                </a:moveTo>
                <a:cubicBezTo>
                  <a:pt x="19281" y="22746"/>
                  <a:pt x="38197" y="44935"/>
                  <a:pt x="55675" y="68239"/>
                </a:cubicBezTo>
                <a:cubicBezTo>
                  <a:pt x="65517" y="81361"/>
                  <a:pt x="81160" y="92880"/>
                  <a:pt x="82971" y="109182"/>
                </a:cubicBezTo>
                <a:cubicBezTo>
                  <a:pt x="86027" y="136685"/>
                  <a:pt x="81698" y="166318"/>
                  <a:pt x="69323" y="191069"/>
                </a:cubicBezTo>
                <a:cubicBezTo>
                  <a:pt x="61988" y="205740"/>
                  <a:pt x="42028" y="209266"/>
                  <a:pt x="28380" y="218364"/>
                </a:cubicBezTo>
                <a:cubicBezTo>
                  <a:pt x="19281" y="232012"/>
                  <a:pt x="2716" y="242987"/>
                  <a:pt x="1084" y="259308"/>
                </a:cubicBezTo>
                <a:cubicBezTo>
                  <a:pt x="-4897" y="319118"/>
                  <a:pt x="14580" y="361402"/>
                  <a:pt x="42027" y="409433"/>
                </a:cubicBezTo>
                <a:cubicBezTo>
                  <a:pt x="50165" y="423674"/>
                  <a:pt x="56515" y="440129"/>
                  <a:pt x="69323" y="450376"/>
                </a:cubicBezTo>
                <a:cubicBezTo>
                  <a:pt x="80557" y="459363"/>
                  <a:pt x="96112" y="461451"/>
                  <a:pt x="110266" y="464024"/>
                </a:cubicBezTo>
                <a:cubicBezTo>
                  <a:pt x="146352" y="470585"/>
                  <a:pt x="183054" y="473123"/>
                  <a:pt x="219448" y="477672"/>
                </a:cubicBezTo>
                <a:cubicBezTo>
                  <a:pt x="246419" y="486662"/>
                  <a:pt x="282094" y="494564"/>
                  <a:pt x="301335" y="518615"/>
                </a:cubicBezTo>
                <a:cubicBezTo>
                  <a:pt x="310322" y="529848"/>
                  <a:pt x="310434" y="545910"/>
                  <a:pt x="314983" y="559558"/>
                </a:cubicBezTo>
                <a:cubicBezTo>
                  <a:pt x="339801" y="733296"/>
                  <a:pt x="306273" y="596731"/>
                  <a:pt x="355926" y="696036"/>
                </a:cubicBezTo>
                <a:cubicBezTo>
                  <a:pt x="362360" y="708903"/>
                  <a:pt x="362588" y="724403"/>
                  <a:pt x="369574" y="736979"/>
                </a:cubicBezTo>
                <a:cubicBezTo>
                  <a:pt x="385506" y="765656"/>
                  <a:pt x="405968" y="791570"/>
                  <a:pt x="424165" y="818866"/>
                </a:cubicBezTo>
                <a:lnTo>
                  <a:pt x="451460" y="8598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103086" y="14514"/>
            <a:ext cx="537028" cy="957943"/>
          </a:xfrm>
          <a:custGeom>
            <a:avLst/>
            <a:gdLst>
              <a:gd name="connsiteX0" fmla="*/ 0 w 537028"/>
              <a:gd name="connsiteY0" fmla="*/ 0 h 957943"/>
              <a:gd name="connsiteX1" fmla="*/ 58057 w 537028"/>
              <a:gd name="connsiteY1" fmla="*/ 72572 h 957943"/>
              <a:gd name="connsiteX2" fmla="*/ 87085 w 537028"/>
              <a:gd name="connsiteY2" fmla="*/ 130629 h 957943"/>
              <a:gd name="connsiteX3" fmla="*/ 174171 w 537028"/>
              <a:gd name="connsiteY3" fmla="*/ 188686 h 957943"/>
              <a:gd name="connsiteX4" fmla="*/ 217714 w 537028"/>
              <a:gd name="connsiteY4" fmla="*/ 217715 h 957943"/>
              <a:gd name="connsiteX5" fmla="*/ 261257 w 537028"/>
              <a:gd name="connsiteY5" fmla="*/ 246743 h 957943"/>
              <a:gd name="connsiteX6" fmla="*/ 304800 w 537028"/>
              <a:gd name="connsiteY6" fmla="*/ 333829 h 957943"/>
              <a:gd name="connsiteX7" fmla="*/ 333828 w 537028"/>
              <a:gd name="connsiteY7" fmla="*/ 609600 h 957943"/>
              <a:gd name="connsiteX8" fmla="*/ 362857 w 537028"/>
              <a:gd name="connsiteY8" fmla="*/ 653143 h 957943"/>
              <a:gd name="connsiteX9" fmla="*/ 377371 w 537028"/>
              <a:gd name="connsiteY9" fmla="*/ 696686 h 957943"/>
              <a:gd name="connsiteX10" fmla="*/ 420914 w 537028"/>
              <a:gd name="connsiteY10" fmla="*/ 725715 h 957943"/>
              <a:gd name="connsiteX11" fmla="*/ 464457 w 537028"/>
              <a:gd name="connsiteY11" fmla="*/ 769257 h 957943"/>
              <a:gd name="connsiteX12" fmla="*/ 508000 w 537028"/>
              <a:gd name="connsiteY12" fmla="*/ 899886 h 957943"/>
              <a:gd name="connsiteX13" fmla="*/ 537028 w 537028"/>
              <a:gd name="connsiteY13" fmla="*/ 957943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7028" h="957943">
                <a:moveTo>
                  <a:pt x="0" y="0"/>
                </a:moveTo>
                <a:cubicBezTo>
                  <a:pt x="19352" y="24191"/>
                  <a:pt x="40873" y="46796"/>
                  <a:pt x="58057" y="72572"/>
                </a:cubicBezTo>
                <a:cubicBezTo>
                  <a:pt x="70059" y="90575"/>
                  <a:pt x="71786" y="115330"/>
                  <a:pt x="87085" y="130629"/>
                </a:cubicBezTo>
                <a:cubicBezTo>
                  <a:pt x="111755" y="155299"/>
                  <a:pt x="145142" y="169334"/>
                  <a:pt x="174171" y="188686"/>
                </a:cubicBezTo>
                <a:lnTo>
                  <a:pt x="217714" y="217715"/>
                </a:lnTo>
                <a:lnTo>
                  <a:pt x="261257" y="246743"/>
                </a:lnTo>
                <a:cubicBezTo>
                  <a:pt x="280500" y="275608"/>
                  <a:pt x="300794" y="297776"/>
                  <a:pt x="304800" y="333829"/>
                </a:cubicBezTo>
                <a:cubicBezTo>
                  <a:pt x="305588" y="340919"/>
                  <a:pt x="305803" y="544208"/>
                  <a:pt x="333828" y="609600"/>
                </a:cubicBezTo>
                <a:cubicBezTo>
                  <a:pt x="340700" y="625634"/>
                  <a:pt x="353181" y="638629"/>
                  <a:pt x="362857" y="653143"/>
                </a:cubicBezTo>
                <a:cubicBezTo>
                  <a:pt x="367695" y="667657"/>
                  <a:pt x="367814" y="684739"/>
                  <a:pt x="377371" y="696686"/>
                </a:cubicBezTo>
                <a:cubicBezTo>
                  <a:pt x="388268" y="710308"/>
                  <a:pt x="407513" y="714548"/>
                  <a:pt x="420914" y="725715"/>
                </a:cubicBezTo>
                <a:cubicBezTo>
                  <a:pt x="436683" y="738855"/>
                  <a:pt x="449943" y="754743"/>
                  <a:pt x="464457" y="769257"/>
                </a:cubicBezTo>
                <a:lnTo>
                  <a:pt x="508000" y="899886"/>
                </a:lnTo>
                <a:cubicBezTo>
                  <a:pt x="524678" y="949921"/>
                  <a:pt x="511695" y="932610"/>
                  <a:pt x="537028" y="957943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82388" y="955343"/>
            <a:ext cx="1241946" cy="628589"/>
          </a:xfrm>
          <a:custGeom>
            <a:avLst/>
            <a:gdLst>
              <a:gd name="connsiteX0" fmla="*/ 0 w 1241946"/>
              <a:gd name="connsiteY0" fmla="*/ 109182 h 628589"/>
              <a:gd name="connsiteX1" fmla="*/ 27296 w 1241946"/>
              <a:gd name="connsiteY1" fmla="*/ 27296 h 628589"/>
              <a:gd name="connsiteX2" fmla="*/ 109182 w 1241946"/>
              <a:gd name="connsiteY2" fmla="*/ 0 h 628589"/>
              <a:gd name="connsiteX3" fmla="*/ 177421 w 1241946"/>
              <a:gd name="connsiteY3" fmla="*/ 13648 h 628589"/>
              <a:gd name="connsiteX4" fmla="*/ 218364 w 1241946"/>
              <a:gd name="connsiteY4" fmla="*/ 95535 h 628589"/>
              <a:gd name="connsiteX5" fmla="*/ 300251 w 1241946"/>
              <a:gd name="connsiteY5" fmla="*/ 150126 h 628589"/>
              <a:gd name="connsiteX6" fmla="*/ 354842 w 1241946"/>
              <a:gd name="connsiteY6" fmla="*/ 191069 h 628589"/>
              <a:gd name="connsiteX7" fmla="*/ 436728 w 1241946"/>
              <a:gd name="connsiteY7" fmla="*/ 218364 h 628589"/>
              <a:gd name="connsiteX8" fmla="*/ 477672 w 1241946"/>
              <a:gd name="connsiteY8" fmla="*/ 245660 h 628589"/>
              <a:gd name="connsiteX9" fmla="*/ 532263 w 1241946"/>
              <a:gd name="connsiteY9" fmla="*/ 259308 h 628589"/>
              <a:gd name="connsiteX10" fmla="*/ 723331 w 1241946"/>
              <a:gd name="connsiteY10" fmla="*/ 286603 h 628589"/>
              <a:gd name="connsiteX11" fmla="*/ 764275 w 1241946"/>
              <a:gd name="connsiteY11" fmla="*/ 300251 h 628589"/>
              <a:gd name="connsiteX12" fmla="*/ 846161 w 1241946"/>
              <a:gd name="connsiteY12" fmla="*/ 354842 h 628589"/>
              <a:gd name="connsiteX13" fmla="*/ 900752 w 1241946"/>
              <a:gd name="connsiteY13" fmla="*/ 409433 h 628589"/>
              <a:gd name="connsiteX14" fmla="*/ 968991 w 1241946"/>
              <a:gd name="connsiteY14" fmla="*/ 491320 h 628589"/>
              <a:gd name="connsiteX15" fmla="*/ 1091821 w 1241946"/>
              <a:gd name="connsiteY15" fmla="*/ 559558 h 628589"/>
              <a:gd name="connsiteX16" fmla="*/ 1214651 w 1241946"/>
              <a:gd name="connsiteY16" fmla="*/ 627797 h 628589"/>
              <a:gd name="connsiteX17" fmla="*/ 1241946 w 1241946"/>
              <a:gd name="connsiteY17" fmla="*/ 627797 h 62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41946" h="628589">
                <a:moveTo>
                  <a:pt x="0" y="109182"/>
                </a:moveTo>
                <a:cubicBezTo>
                  <a:pt x="9099" y="81887"/>
                  <a:pt x="6951" y="47641"/>
                  <a:pt x="27296" y="27296"/>
                </a:cubicBezTo>
                <a:cubicBezTo>
                  <a:pt x="47641" y="6951"/>
                  <a:pt x="109182" y="0"/>
                  <a:pt x="109182" y="0"/>
                </a:cubicBezTo>
                <a:cubicBezTo>
                  <a:pt x="131928" y="4549"/>
                  <a:pt x="157281" y="2139"/>
                  <a:pt x="177421" y="13648"/>
                </a:cubicBezTo>
                <a:cubicBezTo>
                  <a:pt x="236480" y="47396"/>
                  <a:pt x="178669" y="55840"/>
                  <a:pt x="218364" y="95535"/>
                </a:cubicBezTo>
                <a:cubicBezTo>
                  <a:pt x="241561" y="118732"/>
                  <a:pt x="274007" y="130443"/>
                  <a:pt x="300251" y="150126"/>
                </a:cubicBezTo>
                <a:cubicBezTo>
                  <a:pt x="318448" y="163774"/>
                  <a:pt x="334497" y="180897"/>
                  <a:pt x="354842" y="191069"/>
                </a:cubicBezTo>
                <a:cubicBezTo>
                  <a:pt x="380576" y="203936"/>
                  <a:pt x="436728" y="218364"/>
                  <a:pt x="436728" y="218364"/>
                </a:cubicBezTo>
                <a:cubicBezTo>
                  <a:pt x="450376" y="227463"/>
                  <a:pt x="462595" y="239199"/>
                  <a:pt x="477672" y="245660"/>
                </a:cubicBezTo>
                <a:cubicBezTo>
                  <a:pt x="494912" y="253049"/>
                  <a:pt x="513953" y="255239"/>
                  <a:pt x="532263" y="259308"/>
                </a:cubicBezTo>
                <a:cubicBezTo>
                  <a:pt x="619171" y="278621"/>
                  <a:pt x="616029" y="274681"/>
                  <a:pt x="723331" y="286603"/>
                </a:cubicBezTo>
                <a:cubicBezTo>
                  <a:pt x="736979" y="291152"/>
                  <a:pt x="751699" y="293264"/>
                  <a:pt x="764275" y="300251"/>
                </a:cubicBezTo>
                <a:cubicBezTo>
                  <a:pt x="792952" y="316183"/>
                  <a:pt x="846161" y="354842"/>
                  <a:pt x="846161" y="354842"/>
                </a:cubicBezTo>
                <a:cubicBezTo>
                  <a:pt x="872157" y="432828"/>
                  <a:pt x="838363" y="367840"/>
                  <a:pt x="900752" y="409433"/>
                </a:cubicBezTo>
                <a:cubicBezTo>
                  <a:pt x="1003386" y="477855"/>
                  <a:pt x="888420" y="420820"/>
                  <a:pt x="968991" y="491320"/>
                </a:cubicBezTo>
                <a:cubicBezTo>
                  <a:pt x="1026749" y="541858"/>
                  <a:pt x="1035586" y="540814"/>
                  <a:pt x="1091821" y="559558"/>
                </a:cubicBezTo>
                <a:cubicBezTo>
                  <a:pt x="1138729" y="590830"/>
                  <a:pt x="1163174" y="617502"/>
                  <a:pt x="1214651" y="627797"/>
                </a:cubicBezTo>
                <a:cubicBezTo>
                  <a:pt x="1223573" y="629581"/>
                  <a:pt x="1232848" y="627797"/>
                  <a:pt x="1241946" y="62779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00752" y="1405719"/>
            <a:ext cx="887105" cy="641445"/>
          </a:xfrm>
          <a:custGeom>
            <a:avLst/>
            <a:gdLst>
              <a:gd name="connsiteX0" fmla="*/ 0 w 887105"/>
              <a:gd name="connsiteY0" fmla="*/ 0 h 641445"/>
              <a:gd name="connsiteX1" fmla="*/ 13648 w 887105"/>
              <a:gd name="connsiteY1" fmla="*/ 81887 h 641445"/>
              <a:gd name="connsiteX2" fmla="*/ 27296 w 887105"/>
              <a:gd name="connsiteY2" fmla="*/ 122830 h 641445"/>
              <a:gd name="connsiteX3" fmla="*/ 68239 w 887105"/>
              <a:gd name="connsiteY3" fmla="*/ 136478 h 641445"/>
              <a:gd name="connsiteX4" fmla="*/ 109182 w 887105"/>
              <a:gd name="connsiteY4" fmla="*/ 163774 h 641445"/>
              <a:gd name="connsiteX5" fmla="*/ 191069 w 887105"/>
              <a:gd name="connsiteY5" fmla="*/ 191069 h 641445"/>
              <a:gd name="connsiteX6" fmla="*/ 272955 w 887105"/>
              <a:gd name="connsiteY6" fmla="*/ 218365 h 641445"/>
              <a:gd name="connsiteX7" fmla="*/ 313899 w 887105"/>
              <a:gd name="connsiteY7" fmla="*/ 232012 h 641445"/>
              <a:gd name="connsiteX8" fmla="*/ 341194 w 887105"/>
              <a:gd name="connsiteY8" fmla="*/ 272956 h 641445"/>
              <a:gd name="connsiteX9" fmla="*/ 245660 w 887105"/>
              <a:gd name="connsiteY9" fmla="*/ 313899 h 641445"/>
              <a:gd name="connsiteX10" fmla="*/ 259308 w 887105"/>
              <a:gd name="connsiteY10" fmla="*/ 382138 h 641445"/>
              <a:gd name="connsiteX11" fmla="*/ 313899 w 887105"/>
              <a:gd name="connsiteY11" fmla="*/ 423081 h 641445"/>
              <a:gd name="connsiteX12" fmla="*/ 464024 w 887105"/>
              <a:gd name="connsiteY12" fmla="*/ 450377 h 641445"/>
              <a:gd name="connsiteX13" fmla="*/ 504967 w 887105"/>
              <a:gd name="connsiteY13" fmla="*/ 477672 h 641445"/>
              <a:gd name="connsiteX14" fmla="*/ 586854 w 887105"/>
              <a:gd name="connsiteY14" fmla="*/ 504968 h 641445"/>
              <a:gd name="connsiteX15" fmla="*/ 655093 w 887105"/>
              <a:gd name="connsiteY15" fmla="*/ 627797 h 641445"/>
              <a:gd name="connsiteX16" fmla="*/ 696036 w 887105"/>
              <a:gd name="connsiteY16" fmla="*/ 600502 h 641445"/>
              <a:gd name="connsiteX17" fmla="*/ 805218 w 887105"/>
              <a:gd name="connsiteY17" fmla="*/ 641445 h 641445"/>
              <a:gd name="connsiteX18" fmla="*/ 846161 w 887105"/>
              <a:gd name="connsiteY18" fmla="*/ 627797 h 641445"/>
              <a:gd name="connsiteX19" fmla="*/ 887105 w 887105"/>
              <a:gd name="connsiteY19" fmla="*/ 600502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87105" h="641445">
                <a:moveTo>
                  <a:pt x="0" y="0"/>
                </a:moveTo>
                <a:cubicBezTo>
                  <a:pt x="4549" y="27296"/>
                  <a:pt x="7645" y="54874"/>
                  <a:pt x="13648" y="81887"/>
                </a:cubicBezTo>
                <a:cubicBezTo>
                  <a:pt x="16769" y="95930"/>
                  <a:pt x="17124" y="112658"/>
                  <a:pt x="27296" y="122830"/>
                </a:cubicBezTo>
                <a:cubicBezTo>
                  <a:pt x="37468" y="133002"/>
                  <a:pt x="55372" y="130044"/>
                  <a:pt x="68239" y="136478"/>
                </a:cubicBezTo>
                <a:cubicBezTo>
                  <a:pt x="82910" y="143814"/>
                  <a:pt x="94193" y="157112"/>
                  <a:pt x="109182" y="163774"/>
                </a:cubicBezTo>
                <a:cubicBezTo>
                  <a:pt x="135474" y="175459"/>
                  <a:pt x="163773" y="181971"/>
                  <a:pt x="191069" y="191069"/>
                </a:cubicBezTo>
                <a:lnTo>
                  <a:pt x="272955" y="218365"/>
                </a:lnTo>
                <a:lnTo>
                  <a:pt x="313899" y="232012"/>
                </a:lnTo>
                <a:cubicBezTo>
                  <a:pt x="322997" y="245660"/>
                  <a:pt x="344411" y="256872"/>
                  <a:pt x="341194" y="272956"/>
                </a:cubicBezTo>
                <a:cubicBezTo>
                  <a:pt x="336234" y="297758"/>
                  <a:pt x="257168" y="311022"/>
                  <a:pt x="245660" y="313899"/>
                </a:cubicBezTo>
                <a:cubicBezTo>
                  <a:pt x="250209" y="336645"/>
                  <a:pt x="247014" y="362467"/>
                  <a:pt x="259308" y="382138"/>
                </a:cubicBezTo>
                <a:cubicBezTo>
                  <a:pt x="271363" y="401427"/>
                  <a:pt x="294150" y="411796"/>
                  <a:pt x="313899" y="423081"/>
                </a:cubicBezTo>
                <a:cubicBezTo>
                  <a:pt x="349244" y="443278"/>
                  <a:pt x="443549" y="447818"/>
                  <a:pt x="464024" y="450377"/>
                </a:cubicBezTo>
                <a:cubicBezTo>
                  <a:pt x="477672" y="459475"/>
                  <a:pt x="489978" y="471010"/>
                  <a:pt x="504967" y="477672"/>
                </a:cubicBezTo>
                <a:cubicBezTo>
                  <a:pt x="531259" y="489357"/>
                  <a:pt x="586854" y="504968"/>
                  <a:pt x="586854" y="504968"/>
                </a:cubicBezTo>
                <a:cubicBezTo>
                  <a:pt x="649425" y="598824"/>
                  <a:pt x="631071" y="555733"/>
                  <a:pt x="655093" y="627797"/>
                </a:cubicBezTo>
                <a:cubicBezTo>
                  <a:pt x="668741" y="618699"/>
                  <a:pt x="679760" y="602536"/>
                  <a:pt x="696036" y="600502"/>
                </a:cubicBezTo>
                <a:cubicBezTo>
                  <a:pt x="745742" y="594289"/>
                  <a:pt x="769452" y="617601"/>
                  <a:pt x="805218" y="641445"/>
                </a:cubicBezTo>
                <a:cubicBezTo>
                  <a:pt x="818866" y="636896"/>
                  <a:pt x="833294" y="634231"/>
                  <a:pt x="846161" y="627797"/>
                </a:cubicBezTo>
                <a:cubicBezTo>
                  <a:pt x="860832" y="620462"/>
                  <a:pt x="887105" y="600502"/>
                  <a:pt x="887105" y="60050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3657" y="2293257"/>
            <a:ext cx="406400" cy="146456"/>
          </a:xfrm>
          <a:custGeom>
            <a:avLst/>
            <a:gdLst>
              <a:gd name="connsiteX0" fmla="*/ 0 w 406400"/>
              <a:gd name="connsiteY0" fmla="*/ 87086 h 146456"/>
              <a:gd name="connsiteX1" fmla="*/ 101600 w 406400"/>
              <a:gd name="connsiteY1" fmla="*/ 0 h 146456"/>
              <a:gd name="connsiteX2" fmla="*/ 145143 w 406400"/>
              <a:gd name="connsiteY2" fmla="*/ 14514 h 146456"/>
              <a:gd name="connsiteX3" fmla="*/ 188686 w 406400"/>
              <a:gd name="connsiteY3" fmla="*/ 58057 h 146456"/>
              <a:gd name="connsiteX4" fmla="*/ 217714 w 406400"/>
              <a:gd name="connsiteY4" fmla="*/ 116114 h 146456"/>
              <a:gd name="connsiteX5" fmla="*/ 406400 w 406400"/>
              <a:gd name="connsiteY5" fmla="*/ 145143 h 14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00" h="146456">
                <a:moveTo>
                  <a:pt x="0" y="87086"/>
                </a:moveTo>
                <a:cubicBezTo>
                  <a:pt x="35685" y="27611"/>
                  <a:pt x="28988" y="0"/>
                  <a:pt x="101600" y="0"/>
                </a:cubicBezTo>
                <a:cubicBezTo>
                  <a:pt x="116899" y="0"/>
                  <a:pt x="130629" y="9676"/>
                  <a:pt x="145143" y="14514"/>
                </a:cubicBezTo>
                <a:cubicBezTo>
                  <a:pt x="159657" y="29028"/>
                  <a:pt x="176755" y="41354"/>
                  <a:pt x="188686" y="58057"/>
                </a:cubicBezTo>
                <a:cubicBezTo>
                  <a:pt x="201262" y="75663"/>
                  <a:pt x="200405" y="103132"/>
                  <a:pt x="217714" y="116114"/>
                </a:cubicBezTo>
                <a:cubicBezTo>
                  <a:pt x="270699" y="155853"/>
                  <a:pt x="347504" y="145143"/>
                  <a:pt x="406400" y="145143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712134" y="3207657"/>
            <a:ext cx="219752" cy="449943"/>
          </a:xfrm>
          <a:custGeom>
            <a:avLst/>
            <a:gdLst>
              <a:gd name="connsiteX0" fmla="*/ 89123 w 219752"/>
              <a:gd name="connsiteY0" fmla="*/ 449943 h 449943"/>
              <a:gd name="connsiteX1" fmla="*/ 74609 w 219752"/>
              <a:gd name="connsiteY1" fmla="*/ 377372 h 449943"/>
              <a:gd name="connsiteX2" fmla="*/ 132666 w 219752"/>
              <a:gd name="connsiteY2" fmla="*/ 275772 h 449943"/>
              <a:gd name="connsiteX3" fmla="*/ 132666 w 219752"/>
              <a:gd name="connsiteY3" fmla="*/ 174172 h 449943"/>
              <a:gd name="connsiteX4" fmla="*/ 60095 w 219752"/>
              <a:gd name="connsiteY4" fmla="*/ 159657 h 449943"/>
              <a:gd name="connsiteX5" fmla="*/ 16552 w 219752"/>
              <a:gd name="connsiteY5" fmla="*/ 130629 h 449943"/>
              <a:gd name="connsiteX6" fmla="*/ 2037 w 219752"/>
              <a:gd name="connsiteY6" fmla="*/ 87086 h 449943"/>
              <a:gd name="connsiteX7" fmla="*/ 45580 w 219752"/>
              <a:gd name="connsiteY7" fmla="*/ 72572 h 449943"/>
              <a:gd name="connsiteX8" fmla="*/ 176209 w 219752"/>
              <a:gd name="connsiteY8" fmla="*/ 58057 h 449943"/>
              <a:gd name="connsiteX9" fmla="*/ 219752 w 219752"/>
              <a:gd name="connsiteY9" fmla="*/ 0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752" h="449943">
                <a:moveTo>
                  <a:pt x="89123" y="449943"/>
                </a:moveTo>
                <a:cubicBezTo>
                  <a:pt x="84285" y="425753"/>
                  <a:pt x="71885" y="401891"/>
                  <a:pt x="74609" y="377372"/>
                </a:cubicBezTo>
                <a:cubicBezTo>
                  <a:pt x="77065" y="355270"/>
                  <a:pt x="119347" y="295750"/>
                  <a:pt x="132666" y="275772"/>
                </a:cubicBezTo>
                <a:cubicBezTo>
                  <a:pt x="141941" y="247946"/>
                  <a:pt x="165946" y="201905"/>
                  <a:pt x="132666" y="174172"/>
                </a:cubicBezTo>
                <a:cubicBezTo>
                  <a:pt x="113715" y="158379"/>
                  <a:pt x="84285" y="164495"/>
                  <a:pt x="60095" y="159657"/>
                </a:cubicBezTo>
                <a:cubicBezTo>
                  <a:pt x="45581" y="149981"/>
                  <a:pt x="27449" y="144250"/>
                  <a:pt x="16552" y="130629"/>
                </a:cubicBezTo>
                <a:cubicBezTo>
                  <a:pt x="6994" y="118682"/>
                  <a:pt x="-4805" y="100770"/>
                  <a:pt x="2037" y="87086"/>
                </a:cubicBezTo>
                <a:cubicBezTo>
                  <a:pt x="8879" y="73402"/>
                  <a:pt x="30489" y="75087"/>
                  <a:pt x="45580" y="72572"/>
                </a:cubicBezTo>
                <a:cubicBezTo>
                  <a:pt x="88795" y="65369"/>
                  <a:pt x="132666" y="62895"/>
                  <a:pt x="176209" y="58057"/>
                </a:cubicBezTo>
                <a:lnTo>
                  <a:pt x="219752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822010" y="3753018"/>
            <a:ext cx="516193" cy="693175"/>
          </a:xfrm>
          <a:custGeom>
            <a:avLst/>
            <a:gdLst>
              <a:gd name="connsiteX0" fmla="*/ 0 w 516193"/>
              <a:gd name="connsiteY0" fmla="*/ 0 h 693175"/>
              <a:gd name="connsiteX1" fmla="*/ 58993 w 516193"/>
              <a:gd name="connsiteY1" fmla="*/ 132736 h 693175"/>
              <a:gd name="connsiteX2" fmla="*/ 103239 w 516193"/>
              <a:gd name="connsiteY2" fmla="*/ 176981 h 693175"/>
              <a:gd name="connsiteX3" fmla="*/ 117987 w 516193"/>
              <a:gd name="connsiteY3" fmla="*/ 235975 h 693175"/>
              <a:gd name="connsiteX4" fmla="*/ 73742 w 516193"/>
              <a:gd name="connsiteY4" fmla="*/ 265471 h 693175"/>
              <a:gd name="connsiteX5" fmla="*/ 58993 w 516193"/>
              <a:gd name="connsiteY5" fmla="*/ 309716 h 693175"/>
              <a:gd name="connsiteX6" fmla="*/ 88490 w 516193"/>
              <a:gd name="connsiteY6" fmla="*/ 412955 h 693175"/>
              <a:gd name="connsiteX7" fmla="*/ 73742 w 516193"/>
              <a:gd name="connsiteY7" fmla="*/ 457200 h 693175"/>
              <a:gd name="connsiteX8" fmla="*/ 14748 w 516193"/>
              <a:gd name="connsiteY8" fmla="*/ 486697 h 693175"/>
              <a:gd name="connsiteX9" fmla="*/ 29497 w 516193"/>
              <a:gd name="connsiteY9" fmla="*/ 545691 h 693175"/>
              <a:gd name="connsiteX10" fmla="*/ 88490 w 516193"/>
              <a:gd name="connsiteY10" fmla="*/ 560439 h 693175"/>
              <a:gd name="connsiteX11" fmla="*/ 221226 w 516193"/>
              <a:gd name="connsiteY11" fmla="*/ 663678 h 693175"/>
              <a:gd name="connsiteX12" fmla="*/ 280219 w 516193"/>
              <a:gd name="connsiteY12" fmla="*/ 693175 h 693175"/>
              <a:gd name="connsiteX13" fmla="*/ 516193 w 516193"/>
              <a:gd name="connsiteY13" fmla="*/ 678426 h 69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6193" h="693175">
                <a:moveTo>
                  <a:pt x="0" y="0"/>
                </a:moveTo>
                <a:cubicBezTo>
                  <a:pt x="10509" y="26273"/>
                  <a:pt x="40207" y="106436"/>
                  <a:pt x="58993" y="132736"/>
                </a:cubicBezTo>
                <a:cubicBezTo>
                  <a:pt x="71116" y="149708"/>
                  <a:pt x="88490" y="162233"/>
                  <a:pt x="103239" y="176981"/>
                </a:cubicBezTo>
                <a:cubicBezTo>
                  <a:pt x="108155" y="196646"/>
                  <a:pt x="124397" y="216745"/>
                  <a:pt x="117987" y="235975"/>
                </a:cubicBezTo>
                <a:cubicBezTo>
                  <a:pt x="112382" y="252791"/>
                  <a:pt x="84815" y="251630"/>
                  <a:pt x="73742" y="265471"/>
                </a:cubicBezTo>
                <a:cubicBezTo>
                  <a:pt x="64030" y="277610"/>
                  <a:pt x="63909" y="294968"/>
                  <a:pt x="58993" y="309716"/>
                </a:cubicBezTo>
                <a:cubicBezTo>
                  <a:pt x="65948" y="330582"/>
                  <a:pt x="88490" y="394434"/>
                  <a:pt x="88490" y="412955"/>
                </a:cubicBezTo>
                <a:cubicBezTo>
                  <a:pt x="88490" y="428501"/>
                  <a:pt x="84735" y="446207"/>
                  <a:pt x="73742" y="457200"/>
                </a:cubicBezTo>
                <a:cubicBezTo>
                  <a:pt x="58196" y="472746"/>
                  <a:pt x="34413" y="476865"/>
                  <a:pt x="14748" y="486697"/>
                </a:cubicBezTo>
                <a:cubicBezTo>
                  <a:pt x="19664" y="506362"/>
                  <a:pt x="15164" y="531358"/>
                  <a:pt x="29497" y="545691"/>
                </a:cubicBezTo>
                <a:cubicBezTo>
                  <a:pt x="43830" y="560024"/>
                  <a:pt x="70360" y="551374"/>
                  <a:pt x="88490" y="560439"/>
                </a:cubicBezTo>
                <a:cubicBezTo>
                  <a:pt x="269079" y="650734"/>
                  <a:pt x="107936" y="582757"/>
                  <a:pt x="221226" y="663678"/>
                </a:cubicBezTo>
                <a:cubicBezTo>
                  <a:pt x="239116" y="676457"/>
                  <a:pt x="260555" y="683343"/>
                  <a:pt x="280219" y="693175"/>
                </a:cubicBezTo>
                <a:cubicBezTo>
                  <a:pt x="486653" y="677295"/>
                  <a:pt x="407850" y="678426"/>
                  <a:pt x="516193" y="678426"/>
                </a:cubicBezTo>
              </a:path>
            </a:pathLst>
          </a:cu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44994" y="4896465"/>
            <a:ext cx="663677" cy="384347"/>
          </a:xfrm>
          <a:custGeom>
            <a:avLst/>
            <a:gdLst>
              <a:gd name="connsiteX0" fmla="*/ 663677 w 663677"/>
              <a:gd name="connsiteY0" fmla="*/ 88490 h 384347"/>
              <a:gd name="connsiteX1" fmla="*/ 516193 w 663677"/>
              <a:gd name="connsiteY1" fmla="*/ 103238 h 384347"/>
              <a:gd name="connsiteX2" fmla="*/ 412954 w 663677"/>
              <a:gd name="connsiteY2" fmla="*/ 103238 h 384347"/>
              <a:gd name="connsiteX3" fmla="*/ 398206 w 663677"/>
              <a:gd name="connsiteY3" fmla="*/ 58993 h 384347"/>
              <a:gd name="connsiteX4" fmla="*/ 309716 w 663677"/>
              <a:gd name="connsiteY4" fmla="*/ 0 h 384347"/>
              <a:gd name="connsiteX5" fmla="*/ 250722 w 663677"/>
              <a:gd name="connsiteY5" fmla="*/ 14748 h 384347"/>
              <a:gd name="connsiteX6" fmla="*/ 162232 w 663677"/>
              <a:gd name="connsiteY6" fmla="*/ 73741 h 384347"/>
              <a:gd name="connsiteX7" fmla="*/ 58993 w 663677"/>
              <a:gd name="connsiteY7" fmla="*/ 88490 h 384347"/>
              <a:gd name="connsiteX8" fmla="*/ 14748 w 663677"/>
              <a:gd name="connsiteY8" fmla="*/ 103238 h 384347"/>
              <a:gd name="connsiteX9" fmla="*/ 14748 w 663677"/>
              <a:gd name="connsiteY9" fmla="*/ 191729 h 384347"/>
              <a:gd name="connsiteX10" fmla="*/ 58993 w 663677"/>
              <a:gd name="connsiteY10" fmla="*/ 206477 h 384347"/>
              <a:gd name="connsiteX11" fmla="*/ 88490 w 663677"/>
              <a:gd name="connsiteY11" fmla="*/ 250722 h 384347"/>
              <a:gd name="connsiteX12" fmla="*/ 162232 w 663677"/>
              <a:gd name="connsiteY12" fmla="*/ 339212 h 384347"/>
              <a:gd name="connsiteX13" fmla="*/ 339212 w 663677"/>
              <a:gd name="connsiteY13" fmla="*/ 339212 h 384347"/>
              <a:gd name="connsiteX14" fmla="*/ 353961 w 663677"/>
              <a:gd name="connsiteY14" fmla="*/ 206477 h 384347"/>
              <a:gd name="connsiteX15" fmla="*/ 457200 w 663677"/>
              <a:gd name="connsiteY15" fmla="*/ 221225 h 384347"/>
              <a:gd name="connsiteX16" fmla="*/ 471948 w 663677"/>
              <a:gd name="connsiteY16" fmla="*/ 265470 h 3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3677" h="384347">
                <a:moveTo>
                  <a:pt x="663677" y="88490"/>
                </a:moveTo>
                <a:cubicBezTo>
                  <a:pt x="614516" y="93406"/>
                  <a:pt x="565103" y="96251"/>
                  <a:pt x="516193" y="103238"/>
                </a:cubicBezTo>
                <a:cubicBezTo>
                  <a:pt x="425449" y="116202"/>
                  <a:pt x="489214" y="128659"/>
                  <a:pt x="412954" y="103238"/>
                </a:cubicBezTo>
                <a:cubicBezTo>
                  <a:pt x="408038" y="88490"/>
                  <a:pt x="406829" y="71928"/>
                  <a:pt x="398206" y="58993"/>
                </a:cubicBezTo>
                <a:cubicBezTo>
                  <a:pt x="366642" y="11646"/>
                  <a:pt x="356103" y="15462"/>
                  <a:pt x="309716" y="0"/>
                </a:cubicBezTo>
                <a:cubicBezTo>
                  <a:pt x="290051" y="4916"/>
                  <a:pt x="268852" y="5683"/>
                  <a:pt x="250722" y="14748"/>
                </a:cubicBezTo>
                <a:cubicBezTo>
                  <a:pt x="219014" y="30602"/>
                  <a:pt x="197326" y="68727"/>
                  <a:pt x="162232" y="73741"/>
                </a:cubicBezTo>
                <a:lnTo>
                  <a:pt x="58993" y="88490"/>
                </a:lnTo>
                <a:cubicBezTo>
                  <a:pt x="44245" y="93406"/>
                  <a:pt x="25741" y="92245"/>
                  <a:pt x="14748" y="103238"/>
                </a:cubicBezTo>
                <a:cubicBezTo>
                  <a:pt x="-4916" y="122902"/>
                  <a:pt x="-4916" y="172065"/>
                  <a:pt x="14748" y="191729"/>
                </a:cubicBezTo>
                <a:cubicBezTo>
                  <a:pt x="25741" y="202722"/>
                  <a:pt x="44245" y="201561"/>
                  <a:pt x="58993" y="206477"/>
                </a:cubicBezTo>
                <a:cubicBezTo>
                  <a:pt x="68825" y="221225"/>
                  <a:pt x="82885" y="233906"/>
                  <a:pt x="88490" y="250722"/>
                </a:cubicBezTo>
                <a:cubicBezTo>
                  <a:pt x="135270" y="391060"/>
                  <a:pt x="80067" y="421379"/>
                  <a:pt x="162232" y="339212"/>
                </a:cubicBezTo>
                <a:cubicBezTo>
                  <a:pt x="199555" y="346677"/>
                  <a:pt x="308932" y="377062"/>
                  <a:pt x="339212" y="339212"/>
                </a:cubicBezTo>
                <a:cubicBezTo>
                  <a:pt x="367022" y="304450"/>
                  <a:pt x="349045" y="250722"/>
                  <a:pt x="353961" y="206477"/>
                </a:cubicBezTo>
                <a:cubicBezTo>
                  <a:pt x="388374" y="211393"/>
                  <a:pt x="426108" y="205679"/>
                  <a:pt x="457200" y="221225"/>
                </a:cubicBezTo>
                <a:cubicBezTo>
                  <a:pt x="471105" y="228177"/>
                  <a:pt x="471948" y="265470"/>
                  <a:pt x="471948" y="26547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279487" y="4926842"/>
            <a:ext cx="808620" cy="1132778"/>
          </a:xfrm>
          <a:custGeom>
            <a:avLst/>
            <a:gdLst>
              <a:gd name="connsiteX0" fmla="*/ 98937 w 808620"/>
              <a:gd name="connsiteY0" fmla="*/ 0 h 1132778"/>
              <a:gd name="connsiteX1" fmla="*/ 44346 w 808620"/>
              <a:gd name="connsiteY1" fmla="*/ 68239 h 1132778"/>
              <a:gd name="connsiteX2" fmla="*/ 3403 w 808620"/>
              <a:gd name="connsiteY2" fmla="*/ 95534 h 1132778"/>
              <a:gd name="connsiteX3" fmla="*/ 30698 w 808620"/>
              <a:gd name="connsiteY3" fmla="*/ 368489 h 1132778"/>
              <a:gd name="connsiteX4" fmla="*/ 57994 w 808620"/>
              <a:gd name="connsiteY4" fmla="*/ 423080 h 1132778"/>
              <a:gd name="connsiteX5" fmla="*/ 98937 w 808620"/>
              <a:gd name="connsiteY5" fmla="*/ 450376 h 1132778"/>
              <a:gd name="connsiteX6" fmla="*/ 139880 w 808620"/>
              <a:gd name="connsiteY6" fmla="*/ 532262 h 1132778"/>
              <a:gd name="connsiteX7" fmla="*/ 167176 w 808620"/>
              <a:gd name="connsiteY7" fmla="*/ 573206 h 1132778"/>
              <a:gd name="connsiteX8" fmla="*/ 194471 w 808620"/>
              <a:gd name="connsiteY8" fmla="*/ 627797 h 1132778"/>
              <a:gd name="connsiteX9" fmla="*/ 235414 w 808620"/>
              <a:gd name="connsiteY9" fmla="*/ 641445 h 1132778"/>
              <a:gd name="connsiteX10" fmla="*/ 276358 w 808620"/>
              <a:gd name="connsiteY10" fmla="*/ 668740 h 1132778"/>
              <a:gd name="connsiteX11" fmla="*/ 317301 w 808620"/>
              <a:gd name="connsiteY11" fmla="*/ 709683 h 1132778"/>
              <a:gd name="connsiteX12" fmla="*/ 358244 w 808620"/>
              <a:gd name="connsiteY12" fmla="*/ 736979 h 1132778"/>
              <a:gd name="connsiteX13" fmla="*/ 440131 w 808620"/>
              <a:gd name="connsiteY13" fmla="*/ 805218 h 1132778"/>
              <a:gd name="connsiteX14" fmla="*/ 467426 w 808620"/>
              <a:gd name="connsiteY14" fmla="*/ 846161 h 1132778"/>
              <a:gd name="connsiteX15" fmla="*/ 508370 w 808620"/>
              <a:gd name="connsiteY15" fmla="*/ 873457 h 1132778"/>
              <a:gd name="connsiteX16" fmla="*/ 562961 w 808620"/>
              <a:gd name="connsiteY16" fmla="*/ 955343 h 1132778"/>
              <a:gd name="connsiteX17" fmla="*/ 590256 w 808620"/>
              <a:gd name="connsiteY17" fmla="*/ 996286 h 1132778"/>
              <a:gd name="connsiteX18" fmla="*/ 631200 w 808620"/>
              <a:gd name="connsiteY18" fmla="*/ 1037230 h 1132778"/>
              <a:gd name="connsiteX19" fmla="*/ 644847 w 808620"/>
              <a:gd name="connsiteY19" fmla="*/ 1078173 h 1132778"/>
              <a:gd name="connsiteX20" fmla="*/ 794973 w 808620"/>
              <a:gd name="connsiteY20" fmla="*/ 1091821 h 1132778"/>
              <a:gd name="connsiteX21" fmla="*/ 808620 w 808620"/>
              <a:gd name="connsiteY21" fmla="*/ 1050877 h 1132778"/>
              <a:gd name="connsiteX22" fmla="*/ 767677 w 808620"/>
              <a:gd name="connsiteY22" fmla="*/ 900752 h 1132778"/>
              <a:gd name="connsiteX23" fmla="*/ 726734 w 808620"/>
              <a:gd name="connsiteY23" fmla="*/ 873457 h 1132778"/>
              <a:gd name="connsiteX24" fmla="*/ 754029 w 808620"/>
              <a:gd name="connsiteY24" fmla="*/ 1091821 h 1132778"/>
              <a:gd name="connsiteX25" fmla="*/ 685791 w 808620"/>
              <a:gd name="connsiteY25" fmla="*/ 996286 h 1132778"/>
              <a:gd name="connsiteX26" fmla="*/ 672143 w 808620"/>
              <a:gd name="connsiteY26" fmla="*/ 955343 h 1132778"/>
              <a:gd name="connsiteX27" fmla="*/ 603904 w 808620"/>
              <a:gd name="connsiteY27" fmla="*/ 968991 h 1132778"/>
              <a:gd name="connsiteX28" fmla="*/ 535665 w 808620"/>
              <a:gd name="connsiteY28" fmla="*/ 1119116 h 1132778"/>
              <a:gd name="connsiteX29" fmla="*/ 508370 w 808620"/>
              <a:gd name="connsiteY29" fmla="*/ 1078173 h 1132778"/>
              <a:gd name="connsiteX30" fmla="*/ 535665 w 808620"/>
              <a:gd name="connsiteY30" fmla="*/ 955343 h 1132778"/>
              <a:gd name="connsiteX31" fmla="*/ 535665 w 808620"/>
              <a:gd name="connsiteY31" fmla="*/ 928048 h 113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8620" h="1132778">
                <a:moveTo>
                  <a:pt x="98937" y="0"/>
                </a:moveTo>
                <a:cubicBezTo>
                  <a:pt x="80740" y="22746"/>
                  <a:pt x="64944" y="47641"/>
                  <a:pt x="44346" y="68239"/>
                </a:cubicBezTo>
                <a:cubicBezTo>
                  <a:pt x="32748" y="79837"/>
                  <a:pt x="5120" y="79222"/>
                  <a:pt x="3403" y="95534"/>
                </a:cubicBezTo>
                <a:cubicBezTo>
                  <a:pt x="-2987" y="156237"/>
                  <a:pt x="-3571" y="288529"/>
                  <a:pt x="30698" y="368489"/>
                </a:cubicBezTo>
                <a:cubicBezTo>
                  <a:pt x="38712" y="387189"/>
                  <a:pt x="44970" y="407451"/>
                  <a:pt x="57994" y="423080"/>
                </a:cubicBezTo>
                <a:cubicBezTo>
                  <a:pt x="68495" y="435681"/>
                  <a:pt x="85289" y="441277"/>
                  <a:pt x="98937" y="450376"/>
                </a:cubicBezTo>
                <a:cubicBezTo>
                  <a:pt x="177164" y="567717"/>
                  <a:pt x="83374" y="419251"/>
                  <a:pt x="139880" y="532262"/>
                </a:cubicBezTo>
                <a:cubicBezTo>
                  <a:pt x="147216" y="546933"/>
                  <a:pt x="159038" y="558964"/>
                  <a:pt x="167176" y="573206"/>
                </a:cubicBezTo>
                <a:cubicBezTo>
                  <a:pt x="177270" y="590870"/>
                  <a:pt x="180085" y="613411"/>
                  <a:pt x="194471" y="627797"/>
                </a:cubicBezTo>
                <a:cubicBezTo>
                  <a:pt x="204643" y="637969"/>
                  <a:pt x="222547" y="635011"/>
                  <a:pt x="235414" y="641445"/>
                </a:cubicBezTo>
                <a:cubicBezTo>
                  <a:pt x="250085" y="648780"/>
                  <a:pt x="263757" y="658239"/>
                  <a:pt x="276358" y="668740"/>
                </a:cubicBezTo>
                <a:cubicBezTo>
                  <a:pt x="291185" y="681096"/>
                  <a:pt x="302474" y="697327"/>
                  <a:pt x="317301" y="709683"/>
                </a:cubicBezTo>
                <a:cubicBezTo>
                  <a:pt x="329902" y="720184"/>
                  <a:pt x="345643" y="726478"/>
                  <a:pt x="358244" y="736979"/>
                </a:cubicBezTo>
                <a:cubicBezTo>
                  <a:pt x="463328" y="824549"/>
                  <a:pt x="338478" y="737447"/>
                  <a:pt x="440131" y="805218"/>
                </a:cubicBezTo>
                <a:cubicBezTo>
                  <a:pt x="449229" y="818866"/>
                  <a:pt x="455828" y="834563"/>
                  <a:pt x="467426" y="846161"/>
                </a:cubicBezTo>
                <a:cubicBezTo>
                  <a:pt x="479025" y="857760"/>
                  <a:pt x="497569" y="861113"/>
                  <a:pt x="508370" y="873457"/>
                </a:cubicBezTo>
                <a:cubicBezTo>
                  <a:pt x="529972" y="898145"/>
                  <a:pt x="544764" y="928048"/>
                  <a:pt x="562961" y="955343"/>
                </a:cubicBezTo>
                <a:cubicBezTo>
                  <a:pt x="572059" y="968991"/>
                  <a:pt x="578658" y="984688"/>
                  <a:pt x="590256" y="996286"/>
                </a:cubicBezTo>
                <a:lnTo>
                  <a:pt x="631200" y="1037230"/>
                </a:lnTo>
                <a:cubicBezTo>
                  <a:pt x="635749" y="1050878"/>
                  <a:pt x="635860" y="1066940"/>
                  <a:pt x="644847" y="1078173"/>
                </a:cubicBezTo>
                <a:cubicBezTo>
                  <a:pt x="685991" y="1129602"/>
                  <a:pt x="737308" y="1099029"/>
                  <a:pt x="794973" y="1091821"/>
                </a:cubicBezTo>
                <a:cubicBezTo>
                  <a:pt x="799522" y="1078173"/>
                  <a:pt x="808620" y="1065263"/>
                  <a:pt x="808620" y="1050877"/>
                </a:cubicBezTo>
                <a:cubicBezTo>
                  <a:pt x="808620" y="994362"/>
                  <a:pt x="808305" y="941380"/>
                  <a:pt x="767677" y="900752"/>
                </a:cubicBezTo>
                <a:cubicBezTo>
                  <a:pt x="756079" y="889154"/>
                  <a:pt x="740382" y="882555"/>
                  <a:pt x="726734" y="873457"/>
                </a:cubicBezTo>
                <a:cubicBezTo>
                  <a:pt x="807060" y="993945"/>
                  <a:pt x="787759" y="923175"/>
                  <a:pt x="754029" y="1091821"/>
                </a:cubicBezTo>
                <a:cubicBezTo>
                  <a:pt x="685790" y="1069074"/>
                  <a:pt x="717636" y="1091821"/>
                  <a:pt x="685791" y="996286"/>
                </a:cubicBezTo>
                <a:lnTo>
                  <a:pt x="672143" y="955343"/>
                </a:lnTo>
                <a:cubicBezTo>
                  <a:pt x="649397" y="959892"/>
                  <a:pt x="613625" y="947929"/>
                  <a:pt x="603904" y="968991"/>
                </a:cubicBezTo>
                <a:cubicBezTo>
                  <a:pt x="526828" y="1135988"/>
                  <a:pt x="664585" y="1151347"/>
                  <a:pt x="535665" y="1119116"/>
                </a:cubicBezTo>
                <a:cubicBezTo>
                  <a:pt x="526567" y="1105468"/>
                  <a:pt x="510181" y="1094475"/>
                  <a:pt x="508370" y="1078173"/>
                </a:cubicBezTo>
                <a:cubicBezTo>
                  <a:pt x="501071" y="1012480"/>
                  <a:pt x="525385" y="1006742"/>
                  <a:pt x="535665" y="955343"/>
                </a:cubicBezTo>
                <a:cubicBezTo>
                  <a:pt x="537449" y="946421"/>
                  <a:pt x="535665" y="937146"/>
                  <a:pt x="535665" y="92804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82890" y="5036024"/>
            <a:ext cx="875754" cy="806663"/>
          </a:xfrm>
          <a:custGeom>
            <a:avLst/>
            <a:gdLst>
              <a:gd name="connsiteX0" fmla="*/ 0 w 875754"/>
              <a:gd name="connsiteY0" fmla="*/ 0 h 806663"/>
              <a:gd name="connsiteX1" fmla="*/ 68238 w 875754"/>
              <a:gd name="connsiteY1" fmla="*/ 27295 h 806663"/>
              <a:gd name="connsiteX2" fmla="*/ 109182 w 875754"/>
              <a:gd name="connsiteY2" fmla="*/ 40943 h 806663"/>
              <a:gd name="connsiteX3" fmla="*/ 150125 w 875754"/>
              <a:gd name="connsiteY3" fmla="*/ 122830 h 806663"/>
              <a:gd name="connsiteX4" fmla="*/ 163773 w 875754"/>
              <a:gd name="connsiteY4" fmla="*/ 409433 h 806663"/>
              <a:gd name="connsiteX5" fmla="*/ 204716 w 875754"/>
              <a:gd name="connsiteY5" fmla="*/ 450376 h 806663"/>
              <a:gd name="connsiteX6" fmla="*/ 327546 w 875754"/>
              <a:gd name="connsiteY6" fmla="*/ 504967 h 806663"/>
              <a:gd name="connsiteX7" fmla="*/ 450376 w 875754"/>
              <a:gd name="connsiteY7" fmla="*/ 573206 h 806663"/>
              <a:gd name="connsiteX8" fmla="*/ 491319 w 875754"/>
              <a:gd name="connsiteY8" fmla="*/ 600501 h 806663"/>
              <a:gd name="connsiteX9" fmla="*/ 818865 w 875754"/>
              <a:gd name="connsiteY9" fmla="*/ 614149 h 806663"/>
              <a:gd name="connsiteX10" fmla="*/ 873456 w 875754"/>
              <a:gd name="connsiteY10" fmla="*/ 682388 h 806663"/>
              <a:gd name="connsiteX11" fmla="*/ 832513 w 875754"/>
              <a:gd name="connsiteY11" fmla="*/ 709683 h 806663"/>
              <a:gd name="connsiteX12" fmla="*/ 791570 w 875754"/>
              <a:gd name="connsiteY12" fmla="*/ 668740 h 806663"/>
              <a:gd name="connsiteX13" fmla="*/ 777922 w 875754"/>
              <a:gd name="connsiteY13" fmla="*/ 627797 h 806663"/>
              <a:gd name="connsiteX14" fmla="*/ 818865 w 875754"/>
              <a:gd name="connsiteY14" fmla="*/ 641445 h 806663"/>
              <a:gd name="connsiteX15" fmla="*/ 818865 w 875754"/>
              <a:gd name="connsiteY15" fmla="*/ 750627 h 806663"/>
              <a:gd name="connsiteX16" fmla="*/ 777922 w 875754"/>
              <a:gd name="connsiteY16" fmla="*/ 736979 h 806663"/>
              <a:gd name="connsiteX17" fmla="*/ 723331 w 875754"/>
              <a:gd name="connsiteY17" fmla="*/ 655092 h 806663"/>
              <a:gd name="connsiteX18" fmla="*/ 736979 w 875754"/>
              <a:gd name="connsiteY18" fmla="*/ 627797 h 806663"/>
              <a:gd name="connsiteX19" fmla="*/ 791570 w 875754"/>
              <a:gd name="connsiteY19" fmla="*/ 750627 h 806663"/>
              <a:gd name="connsiteX20" fmla="*/ 805217 w 875754"/>
              <a:gd name="connsiteY20" fmla="*/ 791570 h 806663"/>
              <a:gd name="connsiteX21" fmla="*/ 723331 w 875754"/>
              <a:gd name="connsiteY21" fmla="*/ 791570 h 806663"/>
              <a:gd name="connsiteX22" fmla="*/ 709683 w 875754"/>
              <a:gd name="connsiteY22" fmla="*/ 750627 h 806663"/>
              <a:gd name="connsiteX23" fmla="*/ 655092 w 875754"/>
              <a:gd name="connsiteY23" fmla="*/ 668740 h 806663"/>
              <a:gd name="connsiteX24" fmla="*/ 641444 w 875754"/>
              <a:gd name="connsiteY24" fmla="*/ 627797 h 806663"/>
              <a:gd name="connsiteX25" fmla="*/ 559558 w 875754"/>
              <a:gd name="connsiteY25" fmla="*/ 614149 h 80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75754" h="806663">
                <a:moveTo>
                  <a:pt x="0" y="0"/>
                </a:moveTo>
                <a:cubicBezTo>
                  <a:pt x="22746" y="9098"/>
                  <a:pt x="45300" y="18693"/>
                  <a:pt x="68238" y="27295"/>
                </a:cubicBezTo>
                <a:cubicBezTo>
                  <a:pt x="81708" y="32346"/>
                  <a:pt x="97948" y="31956"/>
                  <a:pt x="109182" y="40943"/>
                </a:cubicBezTo>
                <a:cubicBezTo>
                  <a:pt x="133233" y="60184"/>
                  <a:pt x="141135" y="95859"/>
                  <a:pt x="150125" y="122830"/>
                </a:cubicBezTo>
                <a:cubicBezTo>
                  <a:pt x="154674" y="218364"/>
                  <a:pt x="148049" y="315092"/>
                  <a:pt x="163773" y="409433"/>
                </a:cubicBezTo>
                <a:cubicBezTo>
                  <a:pt x="166946" y="428471"/>
                  <a:pt x="189889" y="438020"/>
                  <a:pt x="204716" y="450376"/>
                </a:cubicBezTo>
                <a:cubicBezTo>
                  <a:pt x="315830" y="542972"/>
                  <a:pt x="149004" y="385938"/>
                  <a:pt x="327546" y="504967"/>
                </a:cubicBezTo>
                <a:cubicBezTo>
                  <a:pt x="585717" y="677082"/>
                  <a:pt x="306252" y="501145"/>
                  <a:pt x="450376" y="573206"/>
                </a:cubicBezTo>
                <a:cubicBezTo>
                  <a:pt x="465047" y="580541"/>
                  <a:pt x="475017" y="598690"/>
                  <a:pt x="491319" y="600501"/>
                </a:cubicBezTo>
                <a:cubicBezTo>
                  <a:pt x="599927" y="612569"/>
                  <a:pt x="709683" y="609600"/>
                  <a:pt x="818865" y="614149"/>
                </a:cubicBezTo>
                <a:cubicBezTo>
                  <a:pt x="834480" y="624559"/>
                  <a:pt x="887335" y="647692"/>
                  <a:pt x="873456" y="682388"/>
                </a:cubicBezTo>
                <a:cubicBezTo>
                  <a:pt x="867364" y="697617"/>
                  <a:pt x="846161" y="700585"/>
                  <a:pt x="832513" y="709683"/>
                </a:cubicBezTo>
                <a:cubicBezTo>
                  <a:pt x="818865" y="696035"/>
                  <a:pt x="802276" y="684799"/>
                  <a:pt x="791570" y="668740"/>
                </a:cubicBezTo>
                <a:cubicBezTo>
                  <a:pt x="783590" y="656770"/>
                  <a:pt x="767750" y="637969"/>
                  <a:pt x="777922" y="627797"/>
                </a:cubicBezTo>
                <a:cubicBezTo>
                  <a:pt x="788094" y="617625"/>
                  <a:pt x="805217" y="636896"/>
                  <a:pt x="818865" y="641445"/>
                </a:cubicBezTo>
                <a:cubicBezTo>
                  <a:pt x="829635" y="673754"/>
                  <a:pt x="851804" y="717688"/>
                  <a:pt x="818865" y="750627"/>
                </a:cubicBezTo>
                <a:cubicBezTo>
                  <a:pt x="808693" y="760799"/>
                  <a:pt x="791570" y="741528"/>
                  <a:pt x="777922" y="736979"/>
                </a:cubicBezTo>
                <a:lnTo>
                  <a:pt x="723331" y="655092"/>
                </a:lnTo>
                <a:cubicBezTo>
                  <a:pt x="688056" y="602179"/>
                  <a:pt x="680473" y="608962"/>
                  <a:pt x="736979" y="627797"/>
                </a:cubicBezTo>
                <a:cubicBezTo>
                  <a:pt x="769461" y="725244"/>
                  <a:pt x="748314" y="685743"/>
                  <a:pt x="791570" y="750627"/>
                </a:cubicBezTo>
                <a:cubicBezTo>
                  <a:pt x="796119" y="764275"/>
                  <a:pt x="811651" y="778703"/>
                  <a:pt x="805217" y="791570"/>
                </a:cubicBezTo>
                <a:cubicBezTo>
                  <a:pt x="789619" y="822765"/>
                  <a:pt x="738929" y="796769"/>
                  <a:pt x="723331" y="791570"/>
                </a:cubicBezTo>
                <a:cubicBezTo>
                  <a:pt x="718782" y="777922"/>
                  <a:pt x="716669" y="763203"/>
                  <a:pt x="709683" y="750627"/>
                </a:cubicBezTo>
                <a:cubicBezTo>
                  <a:pt x="693751" y="721950"/>
                  <a:pt x="665466" y="699862"/>
                  <a:pt x="655092" y="668740"/>
                </a:cubicBezTo>
                <a:cubicBezTo>
                  <a:pt x="650543" y="655092"/>
                  <a:pt x="651616" y="637969"/>
                  <a:pt x="641444" y="627797"/>
                </a:cubicBezTo>
                <a:cubicBezTo>
                  <a:pt x="623480" y="609833"/>
                  <a:pt x="580804" y="614149"/>
                  <a:pt x="559558" y="61414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7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4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8" y="85725"/>
            <a:ext cx="3441700" cy="3125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12097" y="3227581"/>
            <a:ext cx="192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0" y="86210"/>
            <a:ext cx="3739486" cy="3125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17091" y="3227582"/>
            <a:ext cx="1522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74" y="86210"/>
            <a:ext cx="3656463" cy="3125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940406" y="3227581"/>
            <a:ext cx="2091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0" y="3688102"/>
            <a:ext cx="3442363" cy="2674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412097" y="6378253"/>
            <a:ext cx="177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88" y="3688102"/>
            <a:ext cx="3739486" cy="2674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517091" y="6378253"/>
            <a:ext cx="1522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24" y="3688102"/>
            <a:ext cx="3463113" cy="2674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9049587" y="6378253"/>
            <a:ext cx="1944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843" y="741206"/>
            <a:ext cx="10515600" cy="1413271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3400" y="1694374"/>
            <a:ext cx="10406043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ta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mạng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lưới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sông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ngòi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dày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5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8205" y="33320"/>
            <a:ext cx="1680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</a:p>
        </p:txBody>
      </p:sp>
    </p:spTree>
    <p:extLst>
      <p:ext uri="{BB962C8B-B14F-4D97-AF65-F5344CB8AC3E}">
        <p14:creationId xmlns:p14="http://schemas.microsoft.com/office/powerpoint/2010/main" val="37544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05400" y="2819401"/>
            <a:ext cx="1981200" cy="466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nước lũ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3493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4572000" cy="31242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4" descr="song 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28194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029200" y="6391276"/>
            <a:ext cx="2133600" cy="466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nước cạn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515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495800" cy="28194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Ruộng đồng Trung Quốc nứt nẻ kinh ho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4495800" cy="31242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7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9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84125470"/>
              </p:ext>
            </p:extLst>
          </p:nvPr>
        </p:nvGraphicFramePr>
        <p:xfrm>
          <a:off x="1166498" y="2553857"/>
          <a:ext cx="9679053" cy="3249201"/>
        </p:xfrm>
        <a:graphic>
          <a:graphicData uri="http://schemas.openxmlformats.org/drawingml/2006/table">
            <a:tbl>
              <a:tblPr/>
              <a:tblGrid>
                <a:gridCol w="322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5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6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8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</a:p>
                  </a:txBody>
                  <a:tcPr marL="91453" marR="9145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Đặc điểm</a:t>
                      </a:r>
                    </a:p>
                  </a:txBody>
                  <a:tcPr marL="91453" marR="9145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Ảnh hưởng tới đời sống và sản xuất</a:t>
                      </a:r>
                    </a:p>
                  </a:txBody>
                  <a:tcPr marL="91453" marR="9145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Mùa mưa</a:t>
                      </a:r>
                    </a:p>
                  </a:txBody>
                  <a:tcPr marL="91453" marR="9145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3" marR="9145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3" marR="9145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Mùa khô</a:t>
                      </a:r>
                    </a:p>
                  </a:txBody>
                  <a:tcPr marL="91453" marR="91453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1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3" marR="9145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3" marR="91453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020990" y="984596"/>
            <a:ext cx="8763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mục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2, 3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75,76 SGK,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hoàn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99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61" name="Group 4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7399983"/>
              </p:ext>
            </p:extLst>
          </p:nvPr>
        </p:nvGraphicFramePr>
        <p:xfrm>
          <a:off x="1125828" y="1864830"/>
          <a:ext cx="9581882" cy="4246995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 hưởng tới đời sống và sản xuất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7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 mưa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 khô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2356833" y="2831058"/>
            <a:ext cx="38540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- G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5996905" y="2831058"/>
            <a:ext cx="47108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hưởng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800" b="1" noProof="0" dirty="0" err="1" smtClean="0">
                <a:solidFill>
                  <a:prstClr val="black"/>
                </a:solidFill>
              </a:rPr>
              <a:t>Đ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.....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53" name="Text Box 41"/>
          <p:cNvSpPr txBox="1">
            <a:spLocks noChangeArrowheads="1"/>
          </p:cNvSpPr>
          <p:nvPr/>
        </p:nvSpPr>
        <p:spPr bwMode="auto">
          <a:xfrm>
            <a:off x="2235200" y="4526924"/>
            <a:ext cx="39756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thấp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800" b="1" smtClean="0">
                <a:solidFill>
                  <a:prstClr val="black"/>
                </a:solidFill>
              </a:rPr>
              <a:t>- L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òng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54" name="Text Box 42"/>
          <p:cNvSpPr txBox="1">
            <a:spLocks noChangeArrowheads="1"/>
          </p:cNvSpPr>
          <p:nvPr/>
        </p:nvSpPr>
        <p:spPr bwMode="auto">
          <a:xfrm>
            <a:off x="5996905" y="4515812"/>
            <a:ext cx="471080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hưởng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lang="en-US" altLang="en-US" sz="2800" b="1" dirty="0">
                <a:solidFill>
                  <a:prstClr val="black"/>
                </a:solidFill>
              </a:rPr>
              <a:t>,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thuỷ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6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1" grpId="0"/>
      <p:bldP spid="13352" grpId="0"/>
      <p:bldP spid="13353" grpId="0"/>
      <p:bldP spid="133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426"/>
            <a:ext cx="4033838" cy="2778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96" y="3124201"/>
            <a:ext cx="3962400" cy="2568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1"/>
            <a:ext cx="4033838" cy="2553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1752600" y="5867400"/>
            <a:ext cx="891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lũ, nước sông  dâng cao làm ảnh hưởng tới đời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 và sản xuất của nhân dân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96" y="225426"/>
            <a:ext cx="3962400" cy="2778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28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Ruộng đồng Trung Quốc nứt nẻ kinh ho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786"/>
            <a:ext cx="4516272" cy="2376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6" descr="Ruộng đồng Trung Quốc nứt nẻ kinh ho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6" y="2668044"/>
            <a:ext cx="4202373" cy="3123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52400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n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ước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sản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7" y="137785"/>
            <a:ext cx="4202373" cy="2376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68044"/>
            <a:ext cx="4516272" cy="3123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83" y="1201004"/>
            <a:ext cx="6882385" cy="423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" y="8307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2968">
            <a:off x="10144681" y="4374584"/>
            <a:ext cx="1171575" cy="27905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2968">
            <a:off x="1153226" y="-400392"/>
            <a:ext cx="1171575" cy="2790587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44" y="74325"/>
            <a:ext cx="101202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019" y="2826921"/>
            <a:ext cx="2751116" cy="637145"/>
            <a:chOff x="811370" y="1458892"/>
            <a:chExt cx="2884867" cy="732904"/>
          </a:xfrm>
        </p:grpSpPr>
        <p:sp>
          <p:nvSpPr>
            <p:cNvPr id="2" name="Rounded Rectangle 1"/>
            <p:cNvSpPr/>
            <p:nvPr/>
          </p:nvSpPr>
          <p:spPr>
            <a:xfrm>
              <a:off x="811370" y="1458892"/>
              <a:ext cx="2382591" cy="7329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53037" y="1506828"/>
              <a:ext cx="2743200" cy="672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KHÍ HẬU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8128" y="1544071"/>
            <a:ext cx="2670542" cy="584775"/>
            <a:chOff x="811370" y="1440186"/>
            <a:chExt cx="2787150" cy="849331"/>
          </a:xfrm>
        </p:grpSpPr>
        <p:sp>
          <p:nvSpPr>
            <p:cNvPr id="6" name="Rounded Rectangle 5"/>
            <p:cNvSpPr/>
            <p:nvPr/>
          </p:nvSpPr>
          <p:spPr>
            <a:xfrm>
              <a:off x="811370" y="1458892"/>
              <a:ext cx="2382591" cy="7329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5320" y="1440186"/>
              <a:ext cx="2743200" cy="84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MÙA MƯA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468128" y="4110861"/>
            <a:ext cx="2825089" cy="618558"/>
            <a:chOff x="811370" y="1458892"/>
            <a:chExt cx="2845945" cy="788032"/>
          </a:xfrm>
        </p:grpSpPr>
        <p:sp>
          <p:nvSpPr>
            <p:cNvPr id="9" name="Rounded Rectangle 8"/>
            <p:cNvSpPr/>
            <p:nvPr/>
          </p:nvSpPr>
          <p:spPr>
            <a:xfrm>
              <a:off x="811370" y="1458892"/>
              <a:ext cx="2382591" cy="7329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115" y="1474013"/>
              <a:ext cx="2743200" cy="772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MÙA KHÔ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18993" y="1188934"/>
            <a:ext cx="2144497" cy="1057669"/>
            <a:chOff x="631064" y="1458892"/>
            <a:chExt cx="2743200" cy="732904"/>
          </a:xfrm>
        </p:grpSpPr>
        <p:sp>
          <p:nvSpPr>
            <p:cNvPr id="12" name="Rounded Rectangle 11"/>
            <p:cNvSpPr/>
            <p:nvPr/>
          </p:nvSpPr>
          <p:spPr>
            <a:xfrm>
              <a:off x="811370" y="1458892"/>
              <a:ext cx="2382591" cy="7329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064" y="1479021"/>
              <a:ext cx="2743200" cy="661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Mưa to,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ưa nhiều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15684" y="3897239"/>
            <a:ext cx="2144497" cy="1057669"/>
            <a:chOff x="631064" y="1458892"/>
            <a:chExt cx="2743200" cy="732904"/>
          </a:xfrm>
        </p:grpSpPr>
        <p:sp>
          <p:nvSpPr>
            <p:cNvPr id="15" name="Rounded Rectangle 14"/>
            <p:cNvSpPr/>
            <p:nvPr/>
          </p:nvSpPr>
          <p:spPr>
            <a:xfrm>
              <a:off x="811370" y="1458892"/>
              <a:ext cx="2382591" cy="7329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1064" y="1479021"/>
              <a:ext cx="2743200" cy="66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Ít mưa,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khô hạn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43837" y="1188933"/>
            <a:ext cx="2144497" cy="1057669"/>
            <a:chOff x="631064" y="1458892"/>
            <a:chExt cx="2743200" cy="732904"/>
          </a:xfrm>
        </p:grpSpPr>
        <p:sp>
          <p:nvSpPr>
            <p:cNvPr id="21" name="Rounded Rectangle 20"/>
            <p:cNvSpPr/>
            <p:nvPr/>
          </p:nvSpPr>
          <p:spPr>
            <a:xfrm>
              <a:off x="811370" y="1458892"/>
              <a:ext cx="2382591" cy="7329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1064" y="1479021"/>
              <a:ext cx="2743200" cy="66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Nước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 nhiều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243838" y="3897239"/>
            <a:ext cx="2144497" cy="1057669"/>
            <a:chOff x="631064" y="1458892"/>
            <a:chExt cx="2743200" cy="732904"/>
          </a:xfrm>
        </p:grpSpPr>
        <p:sp>
          <p:nvSpPr>
            <p:cNvPr id="24" name="Rounded Rectangle 23"/>
            <p:cNvSpPr/>
            <p:nvPr/>
          </p:nvSpPr>
          <p:spPr>
            <a:xfrm>
              <a:off x="811370" y="1458892"/>
              <a:ext cx="2382591" cy="7329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1064" y="1479021"/>
              <a:ext cx="2743200" cy="66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Nước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 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08187" y="2339826"/>
            <a:ext cx="2535025" cy="1611333"/>
            <a:chOff x="953037" y="1458892"/>
            <a:chExt cx="2743200" cy="1853506"/>
          </a:xfrm>
        </p:grpSpPr>
        <p:sp>
          <p:nvSpPr>
            <p:cNvPr id="27" name="Rounded Rectangle 26"/>
            <p:cNvSpPr/>
            <p:nvPr/>
          </p:nvSpPr>
          <p:spPr>
            <a:xfrm>
              <a:off x="973045" y="1458892"/>
              <a:ext cx="2723192" cy="185350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3037" y="1506828"/>
              <a:ext cx="2743200" cy="1805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NƯỚC THAY ĐỔI THEO MÙA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/>
          <p:cNvCxnSpPr>
            <a:stCxn id="2" idx="0"/>
          </p:cNvCxnSpPr>
          <p:nvPr/>
        </p:nvCxnSpPr>
        <p:spPr>
          <a:xfrm flipV="1">
            <a:off x="1221083" y="1836459"/>
            <a:ext cx="1267879" cy="9904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" idx="2"/>
            <a:endCxn id="9" idx="1"/>
          </p:cNvCxnSpPr>
          <p:nvPr/>
        </p:nvCxnSpPr>
        <p:spPr>
          <a:xfrm>
            <a:off x="1221083" y="3464066"/>
            <a:ext cx="1247045" cy="9344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751037" y="1809257"/>
            <a:ext cx="40560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833259" y="4402572"/>
            <a:ext cx="40560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019229" y="1717767"/>
            <a:ext cx="40560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019229" y="4398504"/>
            <a:ext cx="40560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0"/>
          </p:cNvCxnSpPr>
          <p:nvPr/>
        </p:nvCxnSpPr>
        <p:spPr>
          <a:xfrm>
            <a:off x="9247382" y="1726497"/>
            <a:ext cx="1637563" cy="6133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8" idx="2"/>
          </p:cNvCxnSpPr>
          <p:nvPr/>
        </p:nvCxnSpPr>
        <p:spPr>
          <a:xfrm flipV="1">
            <a:off x="9247382" y="3951159"/>
            <a:ext cx="1628318" cy="47491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2418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05400" y="2819401"/>
            <a:ext cx="1981200" cy="466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nước lũ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3493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286125"/>
            <a:ext cx="4136571" cy="299856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4" descr="song 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" y="-1"/>
            <a:ext cx="4136571" cy="28194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029200" y="6391276"/>
            <a:ext cx="2133600" cy="466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nước cạn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515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86" y="-1"/>
            <a:ext cx="3951514" cy="28194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Ruộng đồng Trung Quốc nứt nẻ kinh ho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86" y="3286125"/>
            <a:ext cx="3951514" cy="2998559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9" y="-1"/>
            <a:ext cx="3497942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3286125"/>
            <a:ext cx="3526970" cy="29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843" y="741206"/>
            <a:ext cx="10515600" cy="1413271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3400" y="1694374"/>
            <a:ext cx="10406043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ta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mạng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lưới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sông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ngòi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dày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8205" y="33320"/>
            <a:ext cx="1680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 LÍ</a:t>
            </a:r>
          </a:p>
        </p:txBody>
      </p:sp>
      <p:sp>
        <p:nvSpPr>
          <p:cNvPr id="3" name="Rectangle 2"/>
          <p:cNvSpPr/>
          <p:nvPr/>
        </p:nvSpPr>
        <p:spPr>
          <a:xfrm>
            <a:off x="763400" y="2551837"/>
            <a:ext cx="980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ngòi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400" y="3752166"/>
            <a:ext cx="4776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4792"/>
            <a:ext cx="9567080" cy="1108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SGK,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503762" y="2726521"/>
            <a:ext cx="3074096" cy="15307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416905" y="2295180"/>
            <a:ext cx="1514086" cy="66696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92834" y="2935736"/>
            <a:ext cx="2361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86983" y="1531643"/>
            <a:ext cx="2852884" cy="15041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0724" y="1772414"/>
            <a:ext cx="2583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l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29" y="449943"/>
            <a:ext cx="4572000" cy="419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 descr="canh d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43" y="449943"/>
            <a:ext cx="4775200" cy="419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9143" y="5080000"/>
            <a:ext cx="419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503762" y="2726521"/>
            <a:ext cx="3074096" cy="15307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11" idx="0"/>
            <a:endCxn id="36" idx="2"/>
          </p:cNvCxnSpPr>
          <p:nvPr/>
        </p:nvCxnSpPr>
        <p:spPr>
          <a:xfrm flipV="1">
            <a:off x="6040810" y="1441582"/>
            <a:ext cx="22962" cy="128493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7"/>
            <a:endCxn id="38" idx="1"/>
          </p:cNvCxnSpPr>
          <p:nvPr/>
        </p:nvCxnSpPr>
        <p:spPr>
          <a:xfrm flipV="1">
            <a:off x="7127667" y="2143629"/>
            <a:ext cx="1221785" cy="80706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416905" y="2295180"/>
            <a:ext cx="1514086" cy="66696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92834" y="2935736"/>
            <a:ext cx="2361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49686" y="276787"/>
            <a:ext cx="3028172" cy="11647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349452" y="1441582"/>
            <a:ext cx="2422932" cy="14040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86983" y="1531643"/>
            <a:ext cx="2852884" cy="15041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0724" y="1772414"/>
            <a:ext cx="2583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49686" y="477418"/>
            <a:ext cx="3108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08244" y="1666574"/>
            <a:ext cx="2059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8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71" y="1027906"/>
            <a:ext cx="7779658" cy="3764302"/>
          </a:xfrm>
        </p:spPr>
      </p:pic>
      <p:sp>
        <p:nvSpPr>
          <p:cNvPr id="5" name="TextBox 4"/>
          <p:cNvSpPr txBox="1"/>
          <p:nvPr/>
        </p:nvSpPr>
        <p:spPr>
          <a:xfrm>
            <a:off x="3991429" y="4931769"/>
            <a:ext cx="505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503762" y="2726521"/>
            <a:ext cx="3074096" cy="15307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11" idx="0"/>
            <a:endCxn id="36" idx="2"/>
          </p:cNvCxnSpPr>
          <p:nvPr/>
        </p:nvCxnSpPr>
        <p:spPr>
          <a:xfrm flipV="1">
            <a:off x="6040810" y="1441582"/>
            <a:ext cx="22962" cy="128493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7"/>
            <a:endCxn id="38" idx="1"/>
          </p:cNvCxnSpPr>
          <p:nvPr/>
        </p:nvCxnSpPr>
        <p:spPr>
          <a:xfrm flipV="1">
            <a:off x="7127667" y="2143629"/>
            <a:ext cx="1221785" cy="80706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5"/>
            <a:endCxn id="39" idx="1"/>
          </p:cNvCxnSpPr>
          <p:nvPr/>
        </p:nvCxnSpPr>
        <p:spPr>
          <a:xfrm>
            <a:off x="7127667" y="4033068"/>
            <a:ext cx="1841784" cy="72407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416905" y="2295180"/>
            <a:ext cx="1514086" cy="66696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92834" y="2935736"/>
            <a:ext cx="2361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49686" y="276787"/>
            <a:ext cx="3028172" cy="11647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349452" y="1441582"/>
            <a:ext cx="2422932" cy="14040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969451" y="4302948"/>
            <a:ext cx="2110993" cy="9083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86983" y="1531643"/>
            <a:ext cx="2852884" cy="15041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0724" y="1772414"/>
            <a:ext cx="2583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49686" y="477418"/>
            <a:ext cx="3108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08244" y="1666574"/>
            <a:ext cx="2059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070385" y="4257236"/>
            <a:ext cx="1909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giao thong th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6" y="-1"/>
            <a:ext cx="5526314" cy="46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7" name="Picture 11" descr="tau thu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5453743" cy="46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5684" y="5109028"/>
            <a:ext cx="409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91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88703" y="1547421"/>
            <a:ext cx="8581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2968">
            <a:off x="10014850" y="4975026"/>
            <a:ext cx="1171575" cy="27905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805" y="3707704"/>
            <a:ext cx="9820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9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503762" y="2726521"/>
            <a:ext cx="3074096" cy="15307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11" idx="0"/>
            <a:endCxn id="36" idx="2"/>
          </p:cNvCxnSpPr>
          <p:nvPr/>
        </p:nvCxnSpPr>
        <p:spPr>
          <a:xfrm flipV="1">
            <a:off x="6040810" y="1441582"/>
            <a:ext cx="22962" cy="128493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7"/>
            <a:endCxn id="38" idx="1"/>
          </p:cNvCxnSpPr>
          <p:nvPr/>
        </p:nvCxnSpPr>
        <p:spPr>
          <a:xfrm flipV="1">
            <a:off x="7127667" y="2143629"/>
            <a:ext cx="1221785" cy="80706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5"/>
            <a:endCxn id="39" idx="1"/>
          </p:cNvCxnSpPr>
          <p:nvPr/>
        </p:nvCxnSpPr>
        <p:spPr>
          <a:xfrm>
            <a:off x="7127667" y="4033068"/>
            <a:ext cx="1841784" cy="72407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416905" y="2295180"/>
            <a:ext cx="1514086" cy="66696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3"/>
          </p:cNvCxnSpPr>
          <p:nvPr/>
        </p:nvCxnSpPr>
        <p:spPr>
          <a:xfrm flipH="1">
            <a:off x="3485852" y="4033068"/>
            <a:ext cx="1468101" cy="65550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4"/>
            <a:endCxn id="40" idx="0"/>
          </p:cNvCxnSpPr>
          <p:nvPr/>
        </p:nvCxnSpPr>
        <p:spPr>
          <a:xfrm>
            <a:off x="6040810" y="4257236"/>
            <a:ext cx="0" cy="111237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92834" y="2935736"/>
            <a:ext cx="2361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49686" y="276787"/>
            <a:ext cx="3028172" cy="11647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349452" y="1441582"/>
            <a:ext cx="2422932" cy="14040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969451" y="4302948"/>
            <a:ext cx="2110993" cy="9083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022899" y="5369607"/>
            <a:ext cx="2035822" cy="12530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86983" y="1531643"/>
            <a:ext cx="2852884" cy="15041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25601" y="4257236"/>
            <a:ext cx="2860251" cy="11123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0724" y="1772414"/>
            <a:ext cx="2583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49686" y="477418"/>
            <a:ext cx="3108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08244" y="1666574"/>
            <a:ext cx="2059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070385" y="4257236"/>
            <a:ext cx="1909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51819" y="5519079"/>
            <a:ext cx="2577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4843" y="4333138"/>
            <a:ext cx="3133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6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6" descr="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9144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5" name="Picture 13" descr="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69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l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5" name="Picture 3" descr="d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4572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ua 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4419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 descr="canh 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4419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6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6" name="Freeform 10"/>
          <p:cNvSpPr>
            <a:spLocks/>
          </p:cNvSpPr>
          <p:nvPr/>
        </p:nvSpPr>
        <p:spPr bwMode="auto">
          <a:xfrm>
            <a:off x="4495800" y="3048000"/>
            <a:ext cx="1612900" cy="3581400"/>
          </a:xfrm>
          <a:custGeom>
            <a:avLst/>
            <a:gdLst>
              <a:gd name="T0" fmla="*/ 0 w 1352"/>
              <a:gd name="T1" fmla="*/ 0 h 2880"/>
              <a:gd name="T2" fmla="*/ 96 w 1352"/>
              <a:gd name="T3" fmla="*/ 96 h 2880"/>
              <a:gd name="T4" fmla="*/ 144 w 1352"/>
              <a:gd name="T5" fmla="*/ 240 h 2880"/>
              <a:gd name="T6" fmla="*/ 144 w 1352"/>
              <a:gd name="T7" fmla="*/ 336 h 2880"/>
              <a:gd name="T8" fmla="*/ 192 w 1352"/>
              <a:gd name="T9" fmla="*/ 432 h 2880"/>
              <a:gd name="T10" fmla="*/ 288 w 1352"/>
              <a:gd name="T11" fmla="*/ 528 h 2880"/>
              <a:gd name="T12" fmla="*/ 336 w 1352"/>
              <a:gd name="T13" fmla="*/ 720 h 2880"/>
              <a:gd name="T14" fmla="*/ 336 w 1352"/>
              <a:gd name="T15" fmla="*/ 816 h 2880"/>
              <a:gd name="T16" fmla="*/ 240 w 1352"/>
              <a:gd name="T17" fmla="*/ 864 h 2880"/>
              <a:gd name="T18" fmla="*/ 240 w 1352"/>
              <a:gd name="T19" fmla="*/ 960 h 2880"/>
              <a:gd name="T20" fmla="*/ 336 w 1352"/>
              <a:gd name="T21" fmla="*/ 960 h 2880"/>
              <a:gd name="T22" fmla="*/ 384 w 1352"/>
              <a:gd name="T23" fmla="*/ 1056 h 2880"/>
              <a:gd name="T24" fmla="*/ 384 w 1352"/>
              <a:gd name="T25" fmla="*/ 1104 h 2880"/>
              <a:gd name="T26" fmla="*/ 432 w 1352"/>
              <a:gd name="T27" fmla="*/ 1152 h 2880"/>
              <a:gd name="T28" fmla="*/ 432 w 1352"/>
              <a:gd name="T29" fmla="*/ 1248 h 2880"/>
              <a:gd name="T30" fmla="*/ 528 w 1352"/>
              <a:gd name="T31" fmla="*/ 1296 h 2880"/>
              <a:gd name="T32" fmla="*/ 672 w 1352"/>
              <a:gd name="T33" fmla="*/ 1392 h 2880"/>
              <a:gd name="T34" fmla="*/ 720 w 1352"/>
              <a:gd name="T35" fmla="*/ 1392 h 2880"/>
              <a:gd name="T36" fmla="*/ 768 w 1352"/>
              <a:gd name="T37" fmla="*/ 1488 h 2880"/>
              <a:gd name="T38" fmla="*/ 720 w 1352"/>
              <a:gd name="T39" fmla="*/ 1584 h 2880"/>
              <a:gd name="T40" fmla="*/ 768 w 1352"/>
              <a:gd name="T41" fmla="*/ 1728 h 2880"/>
              <a:gd name="T42" fmla="*/ 768 w 1352"/>
              <a:gd name="T43" fmla="*/ 1776 h 2880"/>
              <a:gd name="T44" fmla="*/ 816 w 1352"/>
              <a:gd name="T45" fmla="*/ 1824 h 2880"/>
              <a:gd name="T46" fmla="*/ 864 w 1352"/>
              <a:gd name="T47" fmla="*/ 1920 h 2880"/>
              <a:gd name="T48" fmla="*/ 912 w 1352"/>
              <a:gd name="T49" fmla="*/ 2064 h 2880"/>
              <a:gd name="T50" fmla="*/ 1056 w 1352"/>
              <a:gd name="T51" fmla="*/ 2160 h 2880"/>
              <a:gd name="T52" fmla="*/ 1152 w 1352"/>
              <a:gd name="T53" fmla="*/ 2160 h 2880"/>
              <a:gd name="T54" fmla="*/ 1248 w 1352"/>
              <a:gd name="T55" fmla="*/ 2256 h 2880"/>
              <a:gd name="T56" fmla="*/ 1296 w 1352"/>
              <a:gd name="T57" fmla="*/ 2256 h 2880"/>
              <a:gd name="T58" fmla="*/ 1344 w 1352"/>
              <a:gd name="T59" fmla="*/ 2256 h 2880"/>
              <a:gd name="T60" fmla="*/ 1344 w 1352"/>
              <a:gd name="T61" fmla="*/ 2352 h 2880"/>
              <a:gd name="T62" fmla="*/ 1344 w 1352"/>
              <a:gd name="T63" fmla="*/ 2448 h 2880"/>
              <a:gd name="T64" fmla="*/ 1296 w 1352"/>
              <a:gd name="T65" fmla="*/ 2544 h 2880"/>
              <a:gd name="T66" fmla="*/ 1248 w 1352"/>
              <a:gd name="T67" fmla="*/ 2688 h 2880"/>
              <a:gd name="T68" fmla="*/ 1200 w 1352"/>
              <a:gd name="T69" fmla="*/ 2784 h 2880"/>
              <a:gd name="T70" fmla="*/ 1152 w 1352"/>
              <a:gd name="T71" fmla="*/ 2880 h 28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52"/>
              <a:gd name="T109" fmla="*/ 0 h 2880"/>
              <a:gd name="T110" fmla="*/ 1352 w 1352"/>
              <a:gd name="T111" fmla="*/ 2880 h 28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52" h="2880">
                <a:moveTo>
                  <a:pt x="0" y="0"/>
                </a:moveTo>
                <a:cubicBezTo>
                  <a:pt x="36" y="28"/>
                  <a:pt x="72" y="56"/>
                  <a:pt x="96" y="96"/>
                </a:cubicBezTo>
                <a:cubicBezTo>
                  <a:pt x="120" y="136"/>
                  <a:pt x="136" y="200"/>
                  <a:pt x="144" y="240"/>
                </a:cubicBezTo>
                <a:cubicBezTo>
                  <a:pt x="152" y="280"/>
                  <a:pt x="136" y="304"/>
                  <a:pt x="144" y="336"/>
                </a:cubicBezTo>
                <a:cubicBezTo>
                  <a:pt x="152" y="368"/>
                  <a:pt x="168" y="400"/>
                  <a:pt x="192" y="432"/>
                </a:cubicBezTo>
                <a:cubicBezTo>
                  <a:pt x="216" y="464"/>
                  <a:pt x="264" y="480"/>
                  <a:pt x="288" y="528"/>
                </a:cubicBezTo>
                <a:cubicBezTo>
                  <a:pt x="312" y="576"/>
                  <a:pt x="328" y="672"/>
                  <a:pt x="336" y="720"/>
                </a:cubicBezTo>
                <a:cubicBezTo>
                  <a:pt x="344" y="768"/>
                  <a:pt x="352" y="792"/>
                  <a:pt x="336" y="816"/>
                </a:cubicBezTo>
                <a:cubicBezTo>
                  <a:pt x="320" y="840"/>
                  <a:pt x="256" y="840"/>
                  <a:pt x="240" y="864"/>
                </a:cubicBezTo>
                <a:cubicBezTo>
                  <a:pt x="224" y="888"/>
                  <a:pt x="224" y="944"/>
                  <a:pt x="240" y="960"/>
                </a:cubicBezTo>
                <a:cubicBezTo>
                  <a:pt x="256" y="976"/>
                  <a:pt x="312" y="944"/>
                  <a:pt x="336" y="960"/>
                </a:cubicBezTo>
                <a:cubicBezTo>
                  <a:pt x="360" y="976"/>
                  <a:pt x="376" y="1032"/>
                  <a:pt x="384" y="1056"/>
                </a:cubicBezTo>
                <a:cubicBezTo>
                  <a:pt x="392" y="1080"/>
                  <a:pt x="376" y="1088"/>
                  <a:pt x="384" y="1104"/>
                </a:cubicBezTo>
                <a:cubicBezTo>
                  <a:pt x="392" y="1120"/>
                  <a:pt x="424" y="1128"/>
                  <a:pt x="432" y="1152"/>
                </a:cubicBezTo>
                <a:cubicBezTo>
                  <a:pt x="440" y="1176"/>
                  <a:pt x="416" y="1224"/>
                  <a:pt x="432" y="1248"/>
                </a:cubicBezTo>
                <a:cubicBezTo>
                  <a:pt x="448" y="1272"/>
                  <a:pt x="488" y="1272"/>
                  <a:pt x="528" y="1296"/>
                </a:cubicBezTo>
                <a:cubicBezTo>
                  <a:pt x="568" y="1320"/>
                  <a:pt x="640" y="1376"/>
                  <a:pt x="672" y="1392"/>
                </a:cubicBezTo>
                <a:cubicBezTo>
                  <a:pt x="704" y="1408"/>
                  <a:pt x="704" y="1376"/>
                  <a:pt x="720" y="1392"/>
                </a:cubicBezTo>
                <a:cubicBezTo>
                  <a:pt x="736" y="1408"/>
                  <a:pt x="768" y="1456"/>
                  <a:pt x="768" y="1488"/>
                </a:cubicBezTo>
                <a:cubicBezTo>
                  <a:pt x="768" y="1520"/>
                  <a:pt x="720" y="1544"/>
                  <a:pt x="720" y="1584"/>
                </a:cubicBezTo>
                <a:cubicBezTo>
                  <a:pt x="720" y="1624"/>
                  <a:pt x="760" y="1696"/>
                  <a:pt x="768" y="1728"/>
                </a:cubicBezTo>
                <a:cubicBezTo>
                  <a:pt x="776" y="1760"/>
                  <a:pt x="760" y="1760"/>
                  <a:pt x="768" y="1776"/>
                </a:cubicBezTo>
                <a:cubicBezTo>
                  <a:pt x="776" y="1792"/>
                  <a:pt x="800" y="1800"/>
                  <a:pt x="816" y="1824"/>
                </a:cubicBezTo>
                <a:cubicBezTo>
                  <a:pt x="832" y="1848"/>
                  <a:pt x="848" y="1880"/>
                  <a:pt x="864" y="1920"/>
                </a:cubicBezTo>
                <a:cubicBezTo>
                  <a:pt x="880" y="1960"/>
                  <a:pt x="880" y="2024"/>
                  <a:pt x="912" y="2064"/>
                </a:cubicBezTo>
                <a:cubicBezTo>
                  <a:pt x="944" y="2104"/>
                  <a:pt x="1016" y="2144"/>
                  <a:pt x="1056" y="2160"/>
                </a:cubicBezTo>
                <a:cubicBezTo>
                  <a:pt x="1096" y="2176"/>
                  <a:pt x="1120" y="2144"/>
                  <a:pt x="1152" y="2160"/>
                </a:cubicBezTo>
                <a:cubicBezTo>
                  <a:pt x="1184" y="2176"/>
                  <a:pt x="1224" y="2240"/>
                  <a:pt x="1248" y="2256"/>
                </a:cubicBezTo>
                <a:cubicBezTo>
                  <a:pt x="1272" y="2272"/>
                  <a:pt x="1280" y="2256"/>
                  <a:pt x="1296" y="2256"/>
                </a:cubicBezTo>
                <a:cubicBezTo>
                  <a:pt x="1312" y="2256"/>
                  <a:pt x="1336" y="2240"/>
                  <a:pt x="1344" y="2256"/>
                </a:cubicBezTo>
                <a:cubicBezTo>
                  <a:pt x="1352" y="2272"/>
                  <a:pt x="1344" y="2320"/>
                  <a:pt x="1344" y="2352"/>
                </a:cubicBezTo>
                <a:cubicBezTo>
                  <a:pt x="1344" y="2384"/>
                  <a:pt x="1352" y="2416"/>
                  <a:pt x="1344" y="2448"/>
                </a:cubicBezTo>
                <a:cubicBezTo>
                  <a:pt x="1336" y="2480"/>
                  <a:pt x="1312" y="2504"/>
                  <a:pt x="1296" y="2544"/>
                </a:cubicBezTo>
                <a:cubicBezTo>
                  <a:pt x="1280" y="2584"/>
                  <a:pt x="1264" y="2648"/>
                  <a:pt x="1248" y="2688"/>
                </a:cubicBezTo>
                <a:cubicBezTo>
                  <a:pt x="1232" y="2728"/>
                  <a:pt x="1216" y="2752"/>
                  <a:pt x="1200" y="2784"/>
                </a:cubicBezTo>
                <a:cubicBezTo>
                  <a:pt x="1184" y="2816"/>
                  <a:pt x="1168" y="2848"/>
                  <a:pt x="1152" y="288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6754" name="Picture 18" descr="Anh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1352" r="3192" b="2618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67200" y="6391276"/>
            <a:ext cx="3733800" cy="466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Lược đồ đồng bằng Bắc Bộ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1625600" y="537029"/>
            <a:ext cx="6241143" cy="4920344"/>
          </a:xfrm>
          <a:custGeom>
            <a:avLst/>
            <a:gdLst>
              <a:gd name="connsiteX0" fmla="*/ 0 w 6241143"/>
              <a:gd name="connsiteY0" fmla="*/ 0 h 4920344"/>
              <a:gd name="connsiteX1" fmla="*/ 43543 w 6241143"/>
              <a:gd name="connsiteY1" fmla="*/ 72571 h 4920344"/>
              <a:gd name="connsiteX2" fmla="*/ 130629 w 6241143"/>
              <a:gd name="connsiteY2" fmla="*/ 145142 h 4920344"/>
              <a:gd name="connsiteX3" fmla="*/ 232229 w 6241143"/>
              <a:gd name="connsiteY3" fmla="*/ 275771 h 4920344"/>
              <a:gd name="connsiteX4" fmla="*/ 290286 w 6241143"/>
              <a:gd name="connsiteY4" fmla="*/ 362857 h 4920344"/>
              <a:gd name="connsiteX5" fmla="*/ 319314 w 6241143"/>
              <a:gd name="connsiteY5" fmla="*/ 420914 h 4920344"/>
              <a:gd name="connsiteX6" fmla="*/ 362857 w 6241143"/>
              <a:gd name="connsiteY6" fmla="*/ 449942 h 4920344"/>
              <a:gd name="connsiteX7" fmla="*/ 406400 w 6241143"/>
              <a:gd name="connsiteY7" fmla="*/ 493485 h 4920344"/>
              <a:gd name="connsiteX8" fmla="*/ 508000 w 6241143"/>
              <a:gd name="connsiteY8" fmla="*/ 595085 h 4920344"/>
              <a:gd name="connsiteX9" fmla="*/ 551543 w 6241143"/>
              <a:gd name="connsiteY9" fmla="*/ 624114 h 4920344"/>
              <a:gd name="connsiteX10" fmla="*/ 580571 w 6241143"/>
              <a:gd name="connsiteY10" fmla="*/ 667657 h 4920344"/>
              <a:gd name="connsiteX11" fmla="*/ 624114 w 6241143"/>
              <a:gd name="connsiteY11" fmla="*/ 725714 h 4920344"/>
              <a:gd name="connsiteX12" fmla="*/ 667657 w 6241143"/>
              <a:gd name="connsiteY12" fmla="*/ 754742 h 4920344"/>
              <a:gd name="connsiteX13" fmla="*/ 798286 w 6241143"/>
              <a:gd name="connsiteY13" fmla="*/ 740228 h 4920344"/>
              <a:gd name="connsiteX14" fmla="*/ 841829 w 6241143"/>
              <a:gd name="connsiteY14" fmla="*/ 711200 h 4920344"/>
              <a:gd name="connsiteX15" fmla="*/ 928914 w 6241143"/>
              <a:gd name="connsiteY15" fmla="*/ 783771 h 4920344"/>
              <a:gd name="connsiteX16" fmla="*/ 972457 w 6241143"/>
              <a:gd name="connsiteY16" fmla="*/ 885371 h 4920344"/>
              <a:gd name="connsiteX17" fmla="*/ 1016000 w 6241143"/>
              <a:gd name="connsiteY17" fmla="*/ 928914 h 4920344"/>
              <a:gd name="connsiteX18" fmla="*/ 1045029 w 6241143"/>
              <a:gd name="connsiteY18" fmla="*/ 972457 h 4920344"/>
              <a:gd name="connsiteX19" fmla="*/ 1088571 w 6241143"/>
              <a:gd name="connsiteY19" fmla="*/ 1016000 h 4920344"/>
              <a:gd name="connsiteX20" fmla="*/ 1117600 w 6241143"/>
              <a:gd name="connsiteY20" fmla="*/ 1059542 h 4920344"/>
              <a:gd name="connsiteX21" fmla="*/ 1204686 w 6241143"/>
              <a:gd name="connsiteY21" fmla="*/ 1088571 h 4920344"/>
              <a:gd name="connsiteX22" fmla="*/ 1378857 w 6241143"/>
              <a:gd name="connsiteY22" fmla="*/ 1074057 h 4920344"/>
              <a:gd name="connsiteX23" fmla="*/ 1465943 w 6241143"/>
              <a:gd name="connsiteY23" fmla="*/ 1045028 h 4920344"/>
              <a:gd name="connsiteX24" fmla="*/ 1538514 w 6241143"/>
              <a:gd name="connsiteY24" fmla="*/ 1059542 h 4920344"/>
              <a:gd name="connsiteX25" fmla="*/ 1596571 w 6241143"/>
              <a:gd name="connsiteY25" fmla="*/ 1146628 h 4920344"/>
              <a:gd name="connsiteX26" fmla="*/ 1611086 w 6241143"/>
              <a:gd name="connsiteY26" fmla="*/ 1219200 h 4920344"/>
              <a:gd name="connsiteX27" fmla="*/ 1640114 w 6241143"/>
              <a:gd name="connsiteY27" fmla="*/ 1262742 h 4920344"/>
              <a:gd name="connsiteX28" fmla="*/ 1683657 w 6241143"/>
              <a:gd name="connsiteY28" fmla="*/ 1291771 h 4920344"/>
              <a:gd name="connsiteX29" fmla="*/ 1770743 w 6241143"/>
              <a:gd name="connsiteY29" fmla="*/ 1320800 h 4920344"/>
              <a:gd name="connsiteX30" fmla="*/ 1828800 w 6241143"/>
              <a:gd name="connsiteY30" fmla="*/ 1407885 h 4920344"/>
              <a:gd name="connsiteX31" fmla="*/ 1857829 w 6241143"/>
              <a:gd name="connsiteY31" fmla="*/ 1451428 h 4920344"/>
              <a:gd name="connsiteX32" fmla="*/ 1988457 w 6241143"/>
              <a:gd name="connsiteY32" fmla="*/ 1538514 h 4920344"/>
              <a:gd name="connsiteX33" fmla="*/ 2032000 w 6241143"/>
              <a:gd name="connsiteY33" fmla="*/ 1567542 h 4920344"/>
              <a:gd name="connsiteX34" fmla="*/ 2075543 w 6241143"/>
              <a:gd name="connsiteY34" fmla="*/ 1596571 h 4920344"/>
              <a:gd name="connsiteX35" fmla="*/ 2206171 w 6241143"/>
              <a:gd name="connsiteY35" fmla="*/ 1611085 h 4920344"/>
              <a:gd name="connsiteX36" fmla="*/ 2249714 w 6241143"/>
              <a:gd name="connsiteY36" fmla="*/ 1625600 h 4920344"/>
              <a:gd name="connsiteX37" fmla="*/ 2409371 w 6241143"/>
              <a:gd name="connsiteY37" fmla="*/ 1640114 h 4920344"/>
              <a:gd name="connsiteX38" fmla="*/ 2452914 w 6241143"/>
              <a:gd name="connsiteY38" fmla="*/ 1669142 h 4920344"/>
              <a:gd name="connsiteX39" fmla="*/ 2583543 w 6241143"/>
              <a:gd name="connsiteY39" fmla="*/ 1698171 h 4920344"/>
              <a:gd name="connsiteX40" fmla="*/ 2670629 w 6241143"/>
              <a:gd name="connsiteY40" fmla="*/ 1727200 h 4920344"/>
              <a:gd name="connsiteX41" fmla="*/ 2801257 w 6241143"/>
              <a:gd name="connsiteY41" fmla="*/ 1799771 h 4920344"/>
              <a:gd name="connsiteX42" fmla="*/ 2844800 w 6241143"/>
              <a:gd name="connsiteY42" fmla="*/ 1828800 h 4920344"/>
              <a:gd name="connsiteX43" fmla="*/ 2989943 w 6241143"/>
              <a:gd name="connsiteY43" fmla="*/ 1872342 h 4920344"/>
              <a:gd name="connsiteX44" fmla="*/ 3033486 w 6241143"/>
              <a:gd name="connsiteY44" fmla="*/ 1901371 h 4920344"/>
              <a:gd name="connsiteX45" fmla="*/ 3135086 w 6241143"/>
              <a:gd name="connsiteY45" fmla="*/ 1930400 h 4920344"/>
              <a:gd name="connsiteX46" fmla="*/ 3178629 w 6241143"/>
              <a:gd name="connsiteY46" fmla="*/ 1944914 h 4920344"/>
              <a:gd name="connsiteX47" fmla="*/ 3352800 w 6241143"/>
              <a:gd name="connsiteY47" fmla="*/ 1988457 h 4920344"/>
              <a:gd name="connsiteX48" fmla="*/ 3439886 w 6241143"/>
              <a:gd name="connsiteY48" fmla="*/ 2017485 h 4920344"/>
              <a:gd name="connsiteX49" fmla="*/ 3468914 w 6241143"/>
              <a:gd name="connsiteY49" fmla="*/ 2061028 h 4920344"/>
              <a:gd name="connsiteX50" fmla="*/ 3512457 w 6241143"/>
              <a:gd name="connsiteY50" fmla="*/ 2162628 h 4920344"/>
              <a:gd name="connsiteX51" fmla="*/ 3556000 w 6241143"/>
              <a:gd name="connsiteY51" fmla="*/ 2191657 h 4920344"/>
              <a:gd name="connsiteX52" fmla="*/ 3585029 w 6241143"/>
              <a:gd name="connsiteY52" fmla="*/ 2496457 h 4920344"/>
              <a:gd name="connsiteX53" fmla="*/ 3599543 w 6241143"/>
              <a:gd name="connsiteY53" fmla="*/ 2540000 h 4920344"/>
              <a:gd name="connsiteX54" fmla="*/ 3643086 w 6241143"/>
              <a:gd name="connsiteY54" fmla="*/ 2583542 h 4920344"/>
              <a:gd name="connsiteX55" fmla="*/ 3657600 w 6241143"/>
              <a:gd name="connsiteY55" fmla="*/ 2656114 h 4920344"/>
              <a:gd name="connsiteX56" fmla="*/ 3672114 w 6241143"/>
              <a:gd name="connsiteY56" fmla="*/ 2801257 h 4920344"/>
              <a:gd name="connsiteX57" fmla="*/ 3701143 w 6241143"/>
              <a:gd name="connsiteY57" fmla="*/ 2844800 h 4920344"/>
              <a:gd name="connsiteX58" fmla="*/ 3773714 w 6241143"/>
              <a:gd name="connsiteY58" fmla="*/ 3091542 h 4920344"/>
              <a:gd name="connsiteX59" fmla="*/ 3802743 w 6241143"/>
              <a:gd name="connsiteY59" fmla="*/ 3149600 h 4920344"/>
              <a:gd name="connsiteX60" fmla="*/ 3860800 w 6241143"/>
              <a:gd name="connsiteY60" fmla="*/ 3236685 h 4920344"/>
              <a:gd name="connsiteX61" fmla="*/ 3933371 w 6241143"/>
              <a:gd name="connsiteY61" fmla="*/ 3352800 h 4920344"/>
              <a:gd name="connsiteX62" fmla="*/ 3991429 w 6241143"/>
              <a:gd name="connsiteY62" fmla="*/ 3410857 h 4920344"/>
              <a:gd name="connsiteX63" fmla="*/ 4020457 w 6241143"/>
              <a:gd name="connsiteY63" fmla="*/ 3454400 h 4920344"/>
              <a:gd name="connsiteX64" fmla="*/ 4078514 w 6241143"/>
              <a:gd name="connsiteY64" fmla="*/ 3483428 h 4920344"/>
              <a:gd name="connsiteX65" fmla="*/ 4151086 w 6241143"/>
              <a:gd name="connsiteY65" fmla="*/ 3556000 h 4920344"/>
              <a:gd name="connsiteX66" fmla="*/ 4209143 w 6241143"/>
              <a:gd name="connsiteY66" fmla="*/ 3643085 h 4920344"/>
              <a:gd name="connsiteX67" fmla="*/ 4238171 w 6241143"/>
              <a:gd name="connsiteY67" fmla="*/ 3686628 h 4920344"/>
              <a:gd name="connsiteX68" fmla="*/ 4296229 w 6241143"/>
              <a:gd name="connsiteY68" fmla="*/ 3701142 h 4920344"/>
              <a:gd name="connsiteX69" fmla="*/ 4426857 w 6241143"/>
              <a:gd name="connsiteY69" fmla="*/ 3715657 h 4920344"/>
              <a:gd name="connsiteX70" fmla="*/ 4470400 w 6241143"/>
              <a:gd name="connsiteY70" fmla="*/ 3730171 h 4920344"/>
              <a:gd name="connsiteX71" fmla="*/ 4542971 w 6241143"/>
              <a:gd name="connsiteY71" fmla="*/ 3831771 h 4920344"/>
              <a:gd name="connsiteX72" fmla="*/ 4572000 w 6241143"/>
              <a:gd name="connsiteY72" fmla="*/ 3875314 h 4920344"/>
              <a:gd name="connsiteX73" fmla="*/ 4586514 w 6241143"/>
              <a:gd name="connsiteY73" fmla="*/ 3918857 h 4920344"/>
              <a:gd name="connsiteX74" fmla="*/ 4615543 w 6241143"/>
              <a:gd name="connsiteY74" fmla="*/ 3962400 h 4920344"/>
              <a:gd name="connsiteX75" fmla="*/ 4659086 w 6241143"/>
              <a:gd name="connsiteY75" fmla="*/ 4107542 h 4920344"/>
              <a:gd name="connsiteX76" fmla="*/ 4702629 w 6241143"/>
              <a:gd name="connsiteY76" fmla="*/ 4122057 h 4920344"/>
              <a:gd name="connsiteX77" fmla="*/ 4746171 w 6241143"/>
              <a:gd name="connsiteY77" fmla="*/ 4165600 h 4920344"/>
              <a:gd name="connsiteX78" fmla="*/ 4775200 w 6241143"/>
              <a:gd name="connsiteY78" fmla="*/ 4209142 h 4920344"/>
              <a:gd name="connsiteX79" fmla="*/ 4862286 w 6241143"/>
              <a:gd name="connsiteY79" fmla="*/ 4296228 h 4920344"/>
              <a:gd name="connsiteX80" fmla="*/ 4949371 w 6241143"/>
              <a:gd name="connsiteY80" fmla="*/ 4426857 h 4920344"/>
              <a:gd name="connsiteX81" fmla="*/ 4978400 w 6241143"/>
              <a:gd name="connsiteY81" fmla="*/ 4470400 h 4920344"/>
              <a:gd name="connsiteX82" fmla="*/ 5021943 w 6241143"/>
              <a:gd name="connsiteY82" fmla="*/ 4513942 h 4920344"/>
              <a:gd name="connsiteX83" fmla="*/ 5036457 w 6241143"/>
              <a:gd name="connsiteY83" fmla="*/ 4557485 h 4920344"/>
              <a:gd name="connsiteX84" fmla="*/ 5050971 w 6241143"/>
              <a:gd name="connsiteY84" fmla="*/ 4731657 h 4920344"/>
              <a:gd name="connsiteX85" fmla="*/ 5138057 w 6241143"/>
              <a:gd name="connsiteY85" fmla="*/ 4775200 h 4920344"/>
              <a:gd name="connsiteX86" fmla="*/ 5254171 w 6241143"/>
              <a:gd name="connsiteY86" fmla="*/ 4760685 h 4920344"/>
              <a:gd name="connsiteX87" fmla="*/ 5297714 w 6241143"/>
              <a:gd name="connsiteY87" fmla="*/ 4717142 h 4920344"/>
              <a:gd name="connsiteX88" fmla="*/ 5471886 w 6241143"/>
              <a:gd name="connsiteY88" fmla="*/ 4673600 h 4920344"/>
              <a:gd name="connsiteX89" fmla="*/ 5515429 w 6241143"/>
              <a:gd name="connsiteY89" fmla="*/ 4659085 h 4920344"/>
              <a:gd name="connsiteX90" fmla="*/ 5558971 w 6241143"/>
              <a:gd name="connsiteY90" fmla="*/ 4688114 h 4920344"/>
              <a:gd name="connsiteX91" fmla="*/ 5602514 w 6241143"/>
              <a:gd name="connsiteY91" fmla="*/ 4702628 h 4920344"/>
              <a:gd name="connsiteX92" fmla="*/ 5689600 w 6241143"/>
              <a:gd name="connsiteY92" fmla="*/ 4804228 h 4920344"/>
              <a:gd name="connsiteX93" fmla="*/ 5776686 w 6241143"/>
              <a:gd name="connsiteY93" fmla="*/ 4833257 h 4920344"/>
              <a:gd name="connsiteX94" fmla="*/ 5878286 w 6241143"/>
              <a:gd name="connsiteY94" fmla="*/ 4862285 h 4920344"/>
              <a:gd name="connsiteX95" fmla="*/ 5921829 w 6241143"/>
              <a:gd name="connsiteY95" fmla="*/ 4876800 h 4920344"/>
              <a:gd name="connsiteX96" fmla="*/ 6052457 w 6241143"/>
              <a:gd name="connsiteY96" fmla="*/ 4891314 h 4920344"/>
              <a:gd name="connsiteX97" fmla="*/ 6096000 w 6241143"/>
              <a:gd name="connsiteY97" fmla="*/ 4905828 h 4920344"/>
              <a:gd name="connsiteX98" fmla="*/ 6241143 w 6241143"/>
              <a:gd name="connsiteY98" fmla="*/ 4920342 h 492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241143" h="4920344">
                <a:moveTo>
                  <a:pt x="0" y="0"/>
                </a:moveTo>
                <a:cubicBezTo>
                  <a:pt x="14514" y="24190"/>
                  <a:pt x="26617" y="50003"/>
                  <a:pt x="43543" y="72571"/>
                </a:cubicBezTo>
                <a:cubicBezTo>
                  <a:pt x="71483" y="109824"/>
                  <a:pt x="93749" y="120556"/>
                  <a:pt x="130629" y="145142"/>
                </a:cubicBezTo>
                <a:cubicBezTo>
                  <a:pt x="170287" y="264118"/>
                  <a:pt x="101691" y="79962"/>
                  <a:pt x="232229" y="275771"/>
                </a:cubicBezTo>
                <a:cubicBezTo>
                  <a:pt x="251581" y="304800"/>
                  <a:pt x="274684" y="331652"/>
                  <a:pt x="290286" y="362857"/>
                </a:cubicBezTo>
                <a:cubicBezTo>
                  <a:pt x="299962" y="382209"/>
                  <a:pt x="305463" y="404292"/>
                  <a:pt x="319314" y="420914"/>
                </a:cubicBezTo>
                <a:cubicBezTo>
                  <a:pt x="330481" y="434315"/>
                  <a:pt x="349456" y="438775"/>
                  <a:pt x="362857" y="449942"/>
                </a:cubicBezTo>
                <a:cubicBezTo>
                  <a:pt x="378626" y="463083"/>
                  <a:pt x="393798" y="477282"/>
                  <a:pt x="406400" y="493485"/>
                </a:cubicBezTo>
                <a:cubicBezTo>
                  <a:pt x="487916" y="598292"/>
                  <a:pt x="424793" y="567350"/>
                  <a:pt x="508000" y="595085"/>
                </a:cubicBezTo>
                <a:cubicBezTo>
                  <a:pt x="522514" y="604761"/>
                  <a:pt x="539208" y="611779"/>
                  <a:pt x="551543" y="624114"/>
                </a:cubicBezTo>
                <a:cubicBezTo>
                  <a:pt x="563878" y="636449"/>
                  <a:pt x="570432" y="653462"/>
                  <a:pt x="580571" y="667657"/>
                </a:cubicBezTo>
                <a:cubicBezTo>
                  <a:pt x="594631" y="687342"/>
                  <a:pt x="607009" y="708609"/>
                  <a:pt x="624114" y="725714"/>
                </a:cubicBezTo>
                <a:cubicBezTo>
                  <a:pt x="636449" y="738049"/>
                  <a:pt x="653143" y="745066"/>
                  <a:pt x="667657" y="754742"/>
                </a:cubicBezTo>
                <a:cubicBezTo>
                  <a:pt x="711200" y="749904"/>
                  <a:pt x="755783" y="750853"/>
                  <a:pt x="798286" y="740228"/>
                </a:cubicBezTo>
                <a:cubicBezTo>
                  <a:pt x="815209" y="735997"/>
                  <a:pt x="824385" y="711200"/>
                  <a:pt x="841829" y="711200"/>
                </a:cubicBezTo>
                <a:cubicBezTo>
                  <a:pt x="862036" y="711200"/>
                  <a:pt x="920593" y="775450"/>
                  <a:pt x="928914" y="783771"/>
                </a:cubicBezTo>
                <a:cubicBezTo>
                  <a:pt x="940758" y="819303"/>
                  <a:pt x="950040" y="853987"/>
                  <a:pt x="972457" y="885371"/>
                </a:cubicBezTo>
                <a:cubicBezTo>
                  <a:pt x="984388" y="902074"/>
                  <a:pt x="1002859" y="913145"/>
                  <a:pt x="1016000" y="928914"/>
                </a:cubicBezTo>
                <a:cubicBezTo>
                  <a:pt x="1027167" y="942315"/>
                  <a:pt x="1033862" y="959056"/>
                  <a:pt x="1045029" y="972457"/>
                </a:cubicBezTo>
                <a:cubicBezTo>
                  <a:pt x="1058169" y="988226"/>
                  <a:pt x="1075430" y="1000231"/>
                  <a:pt x="1088571" y="1016000"/>
                </a:cubicBezTo>
                <a:cubicBezTo>
                  <a:pt x="1099738" y="1029401"/>
                  <a:pt x="1102808" y="1050297"/>
                  <a:pt x="1117600" y="1059542"/>
                </a:cubicBezTo>
                <a:cubicBezTo>
                  <a:pt x="1143548" y="1075759"/>
                  <a:pt x="1204686" y="1088571"/>
                  <a:pt x="1204686" y="1088571"/>
                </a:cubicBezTo>
                <a:cubicBezTo>
                  <a:pt x="1262743" y="1083733"/>
                  <a:pt x="1321391" y="1083635"/>
                  <a:pt x="1378857" y="1074057"/>
                </a:cubicBezTo>
                <a:cubicBezTo>
                  <a:pt x="1409040" y="1069027"/>
                  <a:pt x="1465943" y="1045028"/>
                  <a:pt x="1465943" y="1045028"/>
                </a:cubicBezTo>
                <a:cubicBezTo>
                  <a:pt x="1490133" y="1049866"/>
                  <a:pt x="1516449" y="1048510"/>
                  <a:pt x="1538514" y="1059542"/>
                </a:cubicBezTo>
                <a:cubicBezTo>
                  <a:pt x="1577058" y="1078814"/>
                  <a:pt x="1587355" y="1109766"/>
                  <a:pt x="1596571" y="1146628"/>
                </a:cubicBezTo>
                <a:cubicBezTo>
                  <a:pt x="1602554" y="1170561"/>
                  <a:pt x="1602424" y="1196101"/>
                  <a:pt x="1611086" y="1219200"/>
                </a:cubicBezTo>
                <a:cubicBezTo>
                  <a:pt x="1617211" y="1235533"/>
                  <a:pt x="1627779" y="1250407"/>
                  <a:pt x="1640114" y="1262742"/>
                </a:cubicBezTo>
                <a:cubicBezTo>
                  <a:pt x="1652449" y="1275077"/>
                  <a:pt x="1667716" y="1284686"/>
                  <a:pt x="1683657" y="1291771"/>
                </a:cubicBezTo>
                <a:cubicBezTo>
                  <a:pt x="1711619" y="1304199"/>
                  <a:pt x="1770743" y="1320800"/>
                  <a:pt x="1770743" y="1320800"/>
                </a:cubicBezTo>
                <a:lnTo>
                  <a:pt x="1828800" y="1407885"/>
                </a:lnTo>
                <a:cubicBezTo>
                  <a:pt x="1838476" y="1422399"/>
                  <a:pt x="1843315" y="1441752"/>
                  <a:pt x="1857829" y="1451428"/>
                </a:cubicBezTo>
                <a:lnTo>
                  <a:pt x="1988457" y="1538514"/>
                </a:lnTo>
                <a:lnTo>
                  <a:pt x="2032000" y="1567542"/>
                </a:lnTo>
                <a:cubicBezTo>
                  <a:pt x="2046514" y="1577218"/>
                  <a:pt x="2058206" y="1594645"/>
                  <a:pt x="2075543" y="1596571"/>
                </a:cubicBezTo>
                <a:lnTo>
                  <a:pt x="2206171" y="1611085"/>
                </a:lnTo>
                <a:cubicBezTo>
                  <a:pt x="2220685" y="1615923"/>
                  <a:pt x="2234568" y="1623436"/>
                  <a:pt x="2249714" y="1625600"/>
                </a:cubicBezTo>
                <a:cubicBezTo>
                  <a:pt x="2302615" y="1633157"/>
                  <a:pt x="2357119" y="1628917"/>
                  <a:pt x="2409371" y="1640114"/>
                </a:cubicBezTo>
                <a:cubicBezTo>
                  <a:pt x="2426428" y="1643769"/>
                  <a:pt x="2436881" y="1662270"/>
                  <a:pt x="2452914" y="1669142"/>
                </a:cubicBezTo>
                <a:cubicBezTo>
                  <a:pt x="2475732" y="1678921"/>
                  <a:pt x="2564588" y="1693002"/>
                  <a:pt x="2583543" y="1698171"/>
                </a:cubicBezTo>
                <a:cubicBezTo>
                  <a:pt x="2613064" y="1706222"/>
                  <a:pt x="2645169" y="1710227"/>
                  <a:pt x="2670629" y="1727200"/>
                </a:cubicBezTo>
                <a:cubicBezTo>
                  <a:pt x="2770444" y="1793744"/>
                  <a:pt x="2724616" y="1774225"/>
                  <a:pt x="2801257" y="1799771"/>
                </a:cubicBezTo>
                <a:cubicBezTo>
                  <a:pt x="2815771" y="1809447"/>
                  <a:pt x="2828859" y="1821715"/>
                  <a:pt x="2844800" y="1828800"/>
                </a:cubicBezTo>
                <a:cubicBezTo>
                  <a:pt x="2890231" y="1848991"/>
                  <a:pt x="2941694" y="1860280"/>
                  <a:pt x="2989943" y="1872342"/>
                </a:cubicBezTo>
                <a:cubicBezTo>
                  <a:pt x="3004457" y="1882018"/>
                  <a:pt x="3017884" y="1893570"/>
                  <a:pt x="3033486" y="1901371"/>
                </a:cubicBezTo>
                <a:cubicBezTo>
                  <a:pt x="3056681" y="1912968"/>
                  <a:pt x="3113391" y="1924201"/>
                  <a:pt x="3135086" y="1930400"/>
                </a:cubicBezTo>
                <a:cubicBezTo>
                  <a:pt x="3149797" y="1934603"/>
                  <a:pt x="3164115" y="1940076"/>
                  <a:pt x="3178629" y="1944914"/>
                </a:cubicBezTo>
                <a:cubicBezTo>
                  <a:pt x="3269845" y="2005725"/>
                  <a:pt x="3176652" y="1953227"/>
                  <a:pt x="3352800" y="1988457"/>
                </a:cubicBezTo>
                <a:cubicBezTo>
                  <a:pt x="3382805" y="1994458"/>
                  <a:pt x="3439886" y="2017485"/>
                  <a:pt x="3439886" y="2017485"/>
                </a:cubicBezTo>
                <a:cubicBezTo>
                  <a:pt x="3449562" y="2031999"/>
                  <a:pt x="3461113" y="2045426"/>
                  <a:pt x="3468914" y="2061028"/>
                </a:cubicBezTo>
                <a:cubicBezTo>
                  <a:pt x="3491599" y="2106399"/>
                  <a:pt x="3474709" y="2117330"/>
                  <a:pt x="3512457" y="2162628"/>
                </a:cubicBezTo>
                <a:cubicBezTo>
                  <a:pt x="3523624" y="2176029"/>
                  <a:pt x="3541486" y="2181981"/>
                  <a:pt x="3556000" y="2191657"/>
                </a:cubicBezTo>
                <a:cubicBezTo>
                  <a:pt x="3564266" y="2323918"/>
                  <a:pt x="3557779" y="2387459"/>
                  <a:pt x="3585029" y="2496457"/>
                </a:cubicBezTo>
                <a:cubicBezTo>
                  <a:pt x="3588740" y="2511300"/>
                  <a:pt x="3591056" y="2527270"/>
                  <a:pt x="3599543" y="2540000"/>
                </a:cubicBezTo>
                <a:cubicBezTo>
                  <a:pt x="3610929" y="2557079"/>
                  <a:pt x="3628572" y="2569028"/>
                  <a:pt x="3643086" y="2583542"/>
                </a:cubicBezTo>
                <a:cubicBezTo>
                  <a:pt x="3647924" y="2607733"/>
                  <a:pt x="3654340" y="2631661"/>
                  <a:pt x="3657600" y="2656114"/>
                </a:cubicBezTo>
                <a:cubicBezTo>
                  <a:pt x="3664026" y="2704310"/>
                  <a:pt x="3661181" y="2753880"/>
                  <a:pt x="3672114" y="2801257"/>
                </a:cubicBezTo>
                <a:cubicBezTo>
                  <a:pt x="3676036" y="2818254"/>
                  <a:pt x="3691467" y="2830286"/>
                  <a:pt x="3701143" y="2844800"/>
                </a:cubicBezTo>
                <a:cubicBezTo>
                  <a:pt x="3726278" y="3121294"/>
                  <a:pt x="3681142" y="2906399"/>
                  <a:pt x="3773714" y="3091542"/>
                </a:cubicBezTo>
                <a:cubicBezTo>
                  <a:pt x="3783390" y="3110895"/>
                  <a:pt x="3791611" y="3131046"/>
                  <a:pt x="3802743" y="3149600"/>
                </a:cubicBezTo>
                <a:cubicBezTo>
                  <a:pt x="3820693" y="3179516"/>
                  <a:pt x="3860800" y="3236685"/>
                  <a:pt x="3860800" y="3236685"/>
                </a:cubicBezTo>
                <a:cubicBezTo>
                  <a:pt x="3895345" y="3340320"/>
                  <a:pt x="3864369" y="3306797"/>
                  <a:pt x="3933371" y="3352800"/>
                </a:cubicBezTo>
                <a:cubicBezTo>
                  <a:pt x="3965041" y="3447802"/>
                  <a:pt x="3921056" y="3354557"/>
                  <a:pt x="3991429" y="3410857"/>
                </a:cubicBezTo>
                <a:cubicBezTo>
                  <a:pt x="4005050" y="3421754"/>
                  <a:pt x="4007056" y="3443233"/>
                  <a:pt x="4020457" y="3454400"/>
                </a:cubicBezTo>
                <a:cubicBezTo>
                  <a:pt x="4037079" y="3468251"/>
                  <a:pt x="4059162" y="3473752"/>
                  <a:pt x="4078514" y="3483428"/>
                </a:cubicBezTo>
                <a:cubicBezTo>
                  <a:pt x="4194631" y="3657601"/>
                  <a:pt x="4015617" y="3401179"/>
                  <a:pt x="4151086" y="3556000"/>
                </a:cubicBezTo>
                <a:cubicBezTo>
                  <a:pt x="4174060" y="3582256"/>
                  <a:pt x="4189791" y="3614057"/>
                  <a:pt x="4209143" y="3643085"/>
                </a:cubicBezTo>
                <a:cubicBezTo>
                  <a:pt x="4218819" y="3657599"/>
                  <a:pt x="4221248" y="3682397"/>
                  <a:pt x="4238171" y="3686628"/>
                </a:cubicBezTo>
                <a:cubicBezTo>
                  <a:pt x="4257524" y="3691466"/>
                  <a:pt x="4276513" y="3698109"/>
                  <a:pt x="4296229" y="3701142"/>
                </a:cubicBezTo>
                <a:cubicBezTo>
                  <a:pt x="4339530" y="3707804"/>
                  <a:pt x="4383314" y="3710819"/>
                  <a:pt x="4426857" y="3715657"/>
                </a:cubicBezTo>
                <a:cubicBezTo>
                  <a:pt x="4441371" y="3720495"/>
                  <a:pt x="4457670" y="3721684"/>
                  <a:pt x="4470400" y="3730171"/>
                </a:cubicBezTo>
                <a:cubicBezTo>
                  <a:pt x="4519503" y="3762906"/>
                  <a:pt x="4515030" y="3782874"/>
                  <a:pt x="4542971" y="3831771"/>
                </a:cubicBezTo>
                <a:cubicBezTo>
                  <a:pt x="4551626" y="3846917"/>
                  <a:pt x="4562324" y="3860800"/>
                  <a:pt x="4572000" y="3875314"/>
                </a:cubicBezTo>
                <a:cubicBezTo>
                  <a:pt x="4576838" y="3889828"/>
                  <a:pt x="4579672" y="3905173"/>
                  <a:pt x="4586514" y="3918857"/>
                </a:cubicBezTo>
                <a:cubicBezTo>
                  <a:pt x="4594315" y="3934459"/>
                  <a:pt x="4608671" y="3946366"/>
                  <a:pt x="4615543" y="3962400"/>
                </a:cubicBezTo>
                <a:cubicBezTo>
                  <a:pt x="4625043" y="3984566"/>
                  <a:pt x="4642823" y="4102121"/>
                  <a:pt x="4659086" y="4107542"/>
                </a:cubicBezTo>
                <a:lnTo>
                  <a:pt x="4702629" y="4122057"/>
                </a:lnTo>
                <a:cubicBezTo>
                  <a:pt x="4717143" y="4136571"/>
                  <a:pt x="4733030" y="4149831"/>
                  <a:pt x="4746171" y="4165600"/>
                </a:cubicBezTo>
                <a:cubicBezTo>
                  <a:pt x="4757338" y="4179001"/>
                  <a:pt x="4763611" y="4196104"/>
                  <a:pt x="4775200" y="4209142"/>
                </a:cubicBezTo>
                <a:cubicBezTo>
                  <a:pt x="4802474" y="4239825"/>
                  <a:pt x="4839514" y="4262070"/>
                  <a:pt x="4862286" y="4296228"/>
                </a:cubicBezTo>
                <a:lnTo>
                  <a:pt x="4949371" y="4426857"/>
                </a:lnTo>
                <a:cubicBezTo>
                  <a:pt x="4959047" y="4441371"/>
                  <a:pt x="4966065" y="4458065"/>
                  <a:pt x="4978400" y="4470400"/>
                </a:cubicBezTo>
                <a:lnTo>
                  <a:pt x="5021943" y="4513942"/>
                </a:lnTo>
                <a:cubicBezTo>
                  <a:pt x="5026781" y="4528456"/>
                  <a:pt x="5034435" y="4542320"/>
                  <a:pt x="5036457" y="4557485"/>
                </a:cubicBezTo>
                <a:cubicBezTo>
                  <a:pt x="5044156" y="4615233"/>
                  <a:pt x="5034966" y="4675640"/>
                  <a:pt x="5050971" y="4731657"/>
                </a:cubicBezTo>
                <a:cubicBezTo>
                  <a:pt x="5056894" y="4752387"/>
                  <a:pt x="5122126" y="4769889"/>
                  <a:pt x="5138057" y="4775200"/>
                </a:cubicBezTo>
                <a:cubicBezTo>
                  <a:pt x="5176762" y="4770362"/>
                  <a:pt x="5217514" y="4774015"/>
                  <a:pt x="5254171" y="4760685"/>
                </a:cubicBezTo>
                <a:cubicBezTo>
                  <a:pt x="5273462" y="4753670"/>
                  <a:pt x="5281011" y="4729073"/>
                  <a:pt x="5297714" y="4717142"/>
                </a:cubicBezTo>
                <a:cubicBezTo>
                  <a:pt x="5356860" y="4674895"/>
                  <a:pt x="5395234" y="4683181"/>
                  <a:pt x="5471886" y="4673600"/>
                </a:cubicBezTo>
                <a:cubicBezTo>
                  <a:pt x="5486400" y="4668762"/>
                  <a:pt x="5500338" y="4656570"/>
                  <a:pt x="5515429" y="4659085"/>
                </a:cubicBezTo>
                <a:cubicBezTo>
                  <a:pt x="5532636" y="4661953"/>
                  <a:pt x="5543369" y="4680313"/>
                  <a:pt x="5558971" y="4688114"/>
                </a:cubicBezTo>
                <a:cubicBezTo>
                  <a:pt x="5572655" y="4694956"/>
                  <a:pt x="5588000" y="4697790"/>
                  <a:pt x="5602514" y="4702628"/>
                </a:cubicBezTo>
                <a:cubicBezTo>
                  <a:pt x="5617530" y="4722649"/>
                  <a:pt x="5663608" y="4789788"/>
                  <a:pt x="5689600" y="4804228"/>
                </a:cubicBezTo>
                <a:cubicBezTo>
                  <a:pt x="5716348" y="4819088"/>
                  <a:pt x="5747657" y="4823581"/>
                  <a:pt x="5776686" y="4833257"/>
                </a:cubicBezTo>
                <a:cubicBezTo>
                  <a:pt x="5881091" y="4868059"/>
                  <a:pt x="5750707" y="4825833"/>
                  <a:pt x="5878286" y="4862285"/>
                </a:cubicBezTo>
                <a:cubicBezTo>
                  <a:pt x="5892997" y="4866488"/>
                  <a:pt x="5906738" y="4874285"/>
                  <a:pt x="5921829" y="4876800"/>
                </a:cubicBezTo>
                <a:cubicBezTo>
                  <a:pt x="5965044" y="4884003"/>
                  <a:pt x="6008914" y="4886476"/>
                  <a:pt x="6052457" y="4891314"/>
                </a:cubicBezTo>
                <a:cubicBezTo>
                  <a:pt x="6066971" y="4896152"/>
                  <a:pt x="6080909" y="4903313"/>
                  <a:pt x="6096000" y="4905828"/>
                </a:cubicBezTo>
                <a:cubicBezTo>
                  <a:pt x="6186292" y="4920876"/>
                  <a:pt x="6187803" y="4920342"/>
                  <a:pt x="6241143" y="4920342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3298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828800" y="2514601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Cooper" pitchFamily="2" charset="0"/>
              <a:ea typeface="+mn-ea"/>
              <a:cs typeface="+mn-cs"/>
            </a:endParaRP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 rot="2741922">
            <a:off x="3915604" y="5303838"/>
            <a:ext cx="35394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66FF66"/>
              </a:solidFill>
              <a:effectLst/>
              <a:uLnTx/>
              <a:uFillTx/>
              <a:latin typeface="VNI-Cooper" pitchFamily="2" charset="0"/>
              <a:ea typeface="+mn-ea"/>
              <a:cs typeface="+mn-cs"/>
            </a:endParaRPr>
          </a:p>
        </p:txBody>
      </p:sp>
      <p:pic>
        <p:nvPicPr>
          <p:cNvPr id="173060" name="Picture 4" descr="scan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91000" y="6391276"/>
            <a:ext cx="4038600" cy="466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Lược đồ đồng bằng Nam Bộ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4354286" y="1306286"/>
            <a:ext cx="2641600" cy="3091543"/>
          </a:xfrm>
          <a:custGeom>
            <a:avLst/>
            <a:gdLst>
              <a:gd name="connsiteX0" fmla="*/ 0 w 2641600"/>
              <a:gd name="connsiteY0" fmla="*/ 0 h 3091543"/>
              <a:gd name="connsiteX1" fmla="*/ 72571 w 2641600"/>
              <a:gd name="connsiteY1" fmla="*/ 58057 h 3091543"/>
              <a:gd name="connsiteX2" fmla="*/ 116114 w 2641600"/>
              <a:gd name="connsiteY2" fmla="*/ 87085 h 3091543"/>
              <a:gd name="connsiteX3" fmla="*/ 203200 w 2641600"/>
              <a:gd name="connsiteY3" fmla="*/ 145143 h 3091543"/>
              <a:gd name="connsiteX4" fmla="*/ 232228 w 2641600"/>
              <a:gd name="connsiteY4" fmla="*/ 188685 h 3091543"/>
              <a:gd name="connsiteX5" fmla="*/ 319314 w 2641600"/>
              <a:gd name="connsiteY5" fmla="*/ 232228 h 3091543"/>
              <a:gd name="connsiteX6" fmla="*/ 391885 w 2641600"/>
              <a:gd name="connsiteY6" fmla="*/ 304800 h 3091543"/>
              <a:gd name="connsiteX7" fmla="*/ 464457 w 2641600"/>
              <a:gd name="connsiteY7" fmla="*/ 377371 h 3091543"/>
              <a:gd name="connsiteX8" fmla="*/ 493485 w 2641600"/>
              <a:gd name="connsiteY8" fmla="*/ 420914 h 3091543"/>
              <a:gd name="connsiteX9" fmla="*/ 493485 w 2641600"/>
              <a:gd name="connsiteY9" fmla="*/ 609600 h 3091543"/>
              <a:gd name="connsiteX10" fmla="*/ 478971 w 2641600"/>
              <a:gd name="connsiteY10" fmla="*/ 653143 h 3091543"/>
              <a:gd name="connsiteX11" fmla="*/ 435428 w 2641600"/>
              <a:gd name="connsiteY11" fmla="*/ 696685 h 3091543"/>
              <a:gd name="connsiteX12" fmla="*/ 391885 w 2641600"/>
              <a:gd name="connsiteY12" fmla="*/ 798285 h 3091543"/>
              <a:gd name="connsiteX13" fmla="*/ 362857 w 2641600"/>
              <a:gd name="connsiteY13" fmla="*/ 885371 h 3091543"/>
              <a:gd name="connsiteX14" fmla="*/ 348343 w 2641600"/>
              <a:gd name="connsiteY14" fmla="*/ 928914 h 3091543"/>
              <a:gd name="connsiteX15" fmla="*/ 362857 w 2641600"/>
              <a:gd name="connsiteY15" fmla="*/ 1291771 h 3091543"/>
              <a:gd name="connsiteX16" fmla="*/ 377371 w 2641600"/>
              <a:gd name="connsiteY16" fmla="*/ 1335314 h 3091543"/>
              <a:gd name="connsiteX17" fmla="*/ 508000 w 2641600"/>
              <a:gd name="connsiteY17" fmla="*/ 1378857 h 3091543"/>
              <a:gd name="connsiteX18" fmla="*/ 551543 w 2641600"/>
              <a:gd name="connsiteY18" fmla="*/ 1393371 h 3091543"/>
              <a:gd name="connsiteX19" fmla="*/ 595085 w 2641600"/>
              <a:gd name="connsiteY19" fmla="*/ 1422400 h 3091543"/>
              <a:gd name="connsiteX20" fmla="*/ 653143 w 2641600"/>
              <a:gd name="connsiteY20" fmla="*/ 1509485 h 3091543"/>
              <a:gd name="connsiteX21" fmla="*/ 682171 w 2641600"/>
              <a:gd name="connsiteY21" fmla="*/ 1596571 h 3091543"/>
              <a:gd name="connsiteX22" fmla="*/ 696685 w 2641600"/>
              <a:gd name="connsiteY22" fmla="*/ 1654628 h 3091543"/>
              <a:gd name="connsiteX23" fmla="*/ 725714 w 2641600"/>
              <a:gd name="connsiteY23" fmla="*/ 1698171 h 3091543"/>
              <a:gd name="connsiteX24" fmla="*/ 754743 w 2641600"/>
              <a:gd name="connsiteY24" fmla="*/ 1828800 h 3091543"/>
              <a:gd name="connsiteX25" fmla="*/ 769257 w 2641600"/>
              <a:gd name="connsiteY25" fmla="*/ 1872343 h 3091543"/>
              <a:gd name="connsiteX26" fmla="*/ 812800 w 2641600"/>
              <a:gd name="connsiteY26" fmla="*/ 1915885 h 3091543"/>
              <a:gd name="connsiteX27" fmla="*/ 856343 w 2641600"/>
              <a:gd name="connsiteY27" fmla="*/ 1944914 h 3091543"/>
              <a:gd name="connsiteX28" fmla="*/ 1001485 w 2641600"/>
              <a:gd name="connsiteY28" fmla="*/ 1959428 h 3091543"/>
              <a:gd name="connsiteX29" fmla="*/ 1132114 w 2641600"/>
              <a:gd name="connsiteY29" fmla="*/ 2002971 h 3091543"/>
              <a:gd name="connsiteX30" fmla="*/ 1175657 w 2641600"/>
              <a:gd name="connsiteY30" fmla="*/ 2017485 h 3091543"/>
              <a:gd name="connsiteX31" fmla="*/ 1219200 w 2641600"/>
              <a:gd name="connsiteY31" fmla="*/ 2046514 h 3091543"/>
              <a:gd name="connsiteX32" fmla="*/ 1262743 w 2641600"/>
              <a:gd name="connsiteY32" fmla="*/ 2061028 h 3091543"/>
              <a:gd name="connsiteX33" fmla="*/ 1393371 w 2641600"/>
              <a:gd name="connsiteY33" fmla="*/ 2162628 h 3091543"/>
              <a:gd name="connsiteX34" fmla="*/ 1422400 w 2641600"/>
              <a:gd name="connsiteY34" fmla="*/ 2206171 h 3091543"/>
              <a:gd name="connsiteX35" fmla="*/ 1509485 w 2641600"/>
              <a:gd name="connsiteY35" fmla="*/ 2264228 h 3091543"/>
              <a:gd name="connsiteX36" fmla="*/ 1756228 w 2641600"/>
              <a:gd name="connsiteY36" fmla="*/ 2307771 h 3091543"/>
              <a:gd name="connsiteX37" fmla="*/ 1886857 w 2641600"/>
              <a:gd name="connsiteY37" fmla="*/ 2380343 h 3091543"/>
              <a:gd name="connsiteX38" fmla="*/ 1973943 w 2641600"/>
              <a:gd name="connsiteY38" fmla="*/ 2438400 h 3091543"/>
              <a:gd name="connsiteX39" fmla="*/ 2090057 w 2641600"/>
              <a:gd name="connsiteY39" fmla="*/ 2540000 h 3091543"/>
              <a:gd name="connsiteX40" fmla="*/ 2133600 w 2641600"/>
              <a:gd name="connsiteY40" fmla="*/ 2569028 h 3091543"/>
              <a:gd name="connsiteX41" fmla="*/ 2191657 w 2641600"/>
              <a:gd name="connsiteY41" fmla="*/ 2641600 h 3091543"/>
              <a:gd name="connsiteX42" fmla="*/ 2249714 w 2641600"/>
              <a:gd name="connsiteY42" fmla="*/ 2714171 h 3091543"/>
              <a:gd name="connsiteX43" fmla="*/ 2293257 w 2641600"/>
              <a:gd name="connsiteY43" fmla="*/ 2772228 h 3091543"/>
              <a:gd name="connsiteX44" fmla="*/ 2322285 w 2641600"/>
              <a:gd name="connsiteY44" fmla="*/ 2815771 h 3091543"/>
              <a:gd name="connsiteX45" fmla="*/ 2365828 w 2641600"/>
              <a:gd name="connsiteY45" fmla="*/ 2859314 h 3091543"/>
              <a:gd name="connsiteX46" fmla="*/ 2394857 w 2641600"/>
              <a:gd name="connsiteY46" fmla="*/ 2902857 h 3091543"/>
              <a:gd name="connsiteX47" fmla="*/ 2438400 w 2641600"/>
              <a:gd name="connsiteY47" fmla="*/ 2931885 h 3091543"/>
              <a:gd name="connsiteX48" fmla="*/ 2525485 w 2641600"/>
              <a:gd name="connsiteY48" fmla="*/ 2989943 h 3091543"/>
              <a:gd name="connsiteX49" fmla="*/ 2569028 w 2641600"/>
              <a:gd name="connsiteY49" fmla="*/ 3033485 h 3091543"/>
              <a:gd name="connsiteX50" fmla="*/ 2641600 w 2641600"/>
              <a:gd name="connsiteY50" fmla="*/ 3091543 h 309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641600" h="3091543">
                <a:moveTo>
                  <a:pt x="0" y="0"/>
                </a:moveTo>
                <a:cubicBezTo>
                  <a:pt x="24190" y="19352"/>
                  <a:pt x="47788" y="39470"/>
                  <a:pt x="72571" y="58057"/>
                </a:cubicBezTo>
                <a:cubicBezTo>
                  <a:pt x="86526" y="68523"/>
                  <a:pt x="102713" y="75918"/>
                  <a:pt x="116114" y="87085"/>
                </a:cubicBezTo>
                <a:cubicBezTo>
                  <a:pt x="188598" y="147487"/>
                  <a:pt x="126677" y="119634"/>
                  <a:pt x="203200" y="145143"/>
                </a:cubicBezTo>
                <a:cubicBezTo>
                  <a:pt x="212876" y="159657"/>
                  <a:pt x="219893" y="176350"/>
                  <a:pt x="232228" y="188685"/>
                </a:cubicBezTo>
                <a:cubicBezTo>
                  <a:pt x="260365" y="216822"/>
                  <a:pt x="283898" y="220423"/>
                  <a:pt x="319314" y="232228"/>
                </a:cubicBezTo>
                <a:cubicBezTo>
                  <a:pt x="396725" y="348344"/>
                  <a:pt x="295123" y="208037"/>
                  <a:pt x="391885" y="304800"/>
                </a:cubicBezTo>
                <a:cubicBezTo>
                  <a:pt x="488639" y="401556"/>
                  <a:pt x="348351" y="299969"/>
                  <a:pt x="464457" y="377371"/>
                </a:cubicBezTo>
                <a:cubicBezTo>
                  <a:pt x="474133" y="391885"/>
                  <a:pt x="485684" y="405312"/>
                  <a:pt x="493485" y="420914"/>
                </a:cubicBezTo>
                <a:cubicBezTo>
                  <a:pt x="524815" y="483574"/>
                  <a:pt x="504951" y="535073"/>
                  <a:pt x="493485" y="609600"/>
                </a:cubicBezTo>
                <a:cubicBezTo>
                  <a:pt x="491159" y="624722"/>
                  <a:pt x="487458" y="640413"/>
                  <a:pt x="478971" y="653143"/>
                </a:cubicBezTo>
                <a:cubicBezTo>
                  <a:pt x="467585" y="670222"/>
                  <a:pt x="449942" y="682171"/>
                  <a:pt x="435428" y="696685"/>
                </a:cubicBezTo>
                <a:cubicBezTo>
                  <a:pt x="388708" y="836848"/>
                  <a:pt x="463626" y="618931"/>
                  <a:pt x="391885" y="798285"/>
                </a:cubicBezTo>
                <a:cubicBezTo>
                  <a:pt x="380521" y="826695"/>
                  <a:pt x="372533" y="856342"/>
                  <a:pt x="362857" y="885371"/>
                </a:cubicBezTo>
                <a:lnTo>
                  <a:pt x="348343" y="928914"/>
                </a:lnTo>
                <a:cubicBezTo>
                  <a:pt x="353181" y="1049866"/>
                  <a:pt x="354233" y="1171030"/>
                  <a:pt x="362857" y="1291771"/>
                </a:cubicBezTo>
                <a:cubicBezTo>
                  <a:pt x="363947" y="1307032"/>
                  <a:pt x="364921" y="1326421"/>
                  <a:pt x="377371" y="1335314"/>
                </a:cubicBezTo>
                <a:cubicBezTo>
                  <a:pt x="377374" y="1335316"/>
                  <a:pt x="486227" y="1371599"/>
                  <a:pt x="508000" y="1378857"/>
                </a:cubicBezTo>
                <a:lnTo>
                  <a:pt x="551543" y="1393371"/>
                </a:lnTo>
                <a:cubicBezTo>
                  <a:pt x="566057" y="1403047"/>
                  <a:pt x="583598" y="1409272"/>
                  <a:pt x="595085" y="1422400"/>
                </a:cubicBezTo>
                <a:cubicBezTo>
                  <a:pt x="618059" y="1448656"/>
                  <a:pt x="653143" y="1509485"/>
                  <a:pt x="653143" y="1509485"/>
                </a:cubicBezTo>
                <a:cubicBezTo>
                  <a:pt x="662819" y="1538514"/>
                  <a:pt x="674750" y="1566886"/>
                  <a:pt x="682171" y="1596571"/>
                </a:cubicBezTo>
                <a:cubicBezTo>
                  <a:pt x="687009" y="1615923"/>
                  <a:pt x="688827" y="1636293"/>
                  <a:pt x="696685" y="1654628"/>
                </a:cubicBezTo>
                <a:cubicBezTo>
                  <a:pt x="703557" y="1670662"/>
                  <a:pt x="716038" y="1683657"/>
                  <a:pt x="725714" y="1698171"/>
                </a:cubicBezTo>
                <a:cubicBezTo>
                  <a:pt x="735693" y="1748070"/>
                  <a:pt x="741074" y="1780960"/>
                  <a:pt x="754743" y="1828800"/>
                </a:cubicBezTo>
                <a:cubicBezTo>
                  <a:pt x="758946" y="1843511"/>
                  <a:pt x="760770" y="1859613"/>
                  <a:pt x="769257" y="1872343"/>
                </a:cubicBezTo>
                <a:cubicBezTo>
                  <a:pt x="780643" y="1889422"/>
                  <a:pt x="797031" y="1902745"/>
                  <a:pt x="812800" y="1915885"/>
                </a:cubicBezTo>
                <a:cubicBezTo>
                  <a:pt x="826201" y="1927052"/>
                  <a:pt x="839346" y="1940991"/>
                  <a:pt x="856343" y="1944914"/>
                </a:cubicBezTo>
                <a:cubicBezTo>
                  <a:pt x="903720" y="1955847"/>
                  <a:pt x="953104" y="1954590"/>
                  <a:pt x="1001485" y="1959428"/>
                </a:cubicBezTo>
                <a:lnTo>
                  <a:pt x="1132114" y="2002971"/>
                </a:lnTo>
                <a:lnTo>
                  <a:pt x="1175657" y="2017485"/>
                </a:lnTo>
                <a:cubicBezTo>
                  <a:pt x="1190171" y="2027161"/>
                  <a:pt x="1203598" y="2038713"/>
                  <a:pt x="1219200" y="2046514"/>
                </a:cubicBezTo>
                <a:cubicBezTo>
                  <a:pt x="1232884" y="2053356"/>
                  <a:pt x="1250666" y="2051635"/>
                  <a:pt x="1262743" y="2061028"/>
                </a:cubicBezTo>
                <a:cubicBezTo>
                  <a:pt x="1409598" y="2175249"/>
                  <a:pt x="1292639" y="2129051"/>
                  <a:pt x="1393371" y="2162628"/>
                </a:cubicBezTo>
                <a:cubicBezTo>
                  <a:pt x="1403047" y="2177142"/>
                  <a:pt x="1409272" y="2194684"/>
                  <a:pt x="1422400" y="2206171"/>
                </a:cubicBezTo>
                <a:cubicBezTo>
                  <a:pt x="1448656" y="2229145"/>
                  <a:pt x="1480457" y="2244876"/>
                  <a:pt x="1509485" y="2264228"/>
                </a:cubicBezTo>
                <a:cubicBezTo>
                  <a:pt x="1609529" y="2330925"/>
                  <a:pt x="1535627" y="2292014"/>
                  <a:pt x="1756228" y="2307771"/>
                </a:cubicBezTo>
                <a:cubicBezTo>
                  <a:pt x="1911370" y="2359486"/>
                  <a:pt x="1789087" y="2304300"/>
                  <a:pt x="1886857" y="2380343"/>
                </a:cubicBezTo>
                <a:cubicBezTo>
                  <a:pt x="1914396" y="2401762"/>
                  <a:pt x="1973943" y="2438400"/>
                  <a:pt x="1973943" y="2438400"/>
                </a:cubicBezTo>
                <a:cubicBezTo>
                  <a:pt x="2022323" y="2510971"/>
                  <a:pt x="1988457" y="2472268"/>
                  <a:pt x="2090057" y="2540000"/>
                </a:cubicBezTo>
                <a:lnTo>
                  <a:pt x="2133600" y="2569028"/>
                </a:lnTo>
                <a:cubicBezTo>
                  <a:pt x="2170081" y="2678474"/>
                  <a:pt x="2116627" y="2547812"/>
                  <a:pt x="2191657" y="2641600"/>
                </a:cubicBezTo>
                <a:cubicBezTo>
                  <a:pt x="2271777" y="2741751"/>
                  <a:pt x="2124929" y="2630983"/>
                  <a:pt x="2249714" y="2714171"/>
                </a:cubicBezTo>
                <a:cubicBezTo>
                  <a:pt x="2264228" y="2733523"/>
                  <a:pt x="2279197" y="2752543"/>
                  <a:pt x="2293257" y="2772228"/>
                </a:cubicBezTo>
                <a:cubicBezTo>
                  <a:pt x="2303396" y="2786423"/>
                  <a:pt x="2311118" y="2802370"/>
                  <a:pt x="2322285" y="2815771"/>
                </a:cubicBezTo>
                <a:cubicBezTo>
                  <a:pt x="2335426" y="2831540"/>
                  <a:pt x="2352687" y="2843545"/>
                  <a:pt x="2365828" y="2859314"/>
                </a:cubicBezTo>
                <a:cubicBezTo>
                  <a:pt x="2376995" y="2872715"/>
                  <a:pt x="2382522" y="2890522"/>
                  <a:pt x="2394857" y="2902857"/>
                </a:cubicBezTo>
                <a:cubicBezTo>
                  <a:pt x="2407192" y="2915192"/>
                  <a:pt x="2424999" y="2920718"/>
                  <a:pt x="2438400" y="2931885"/>
                </a:cubicBezTo>
                <a:cubicBezTo>
                  <a:pt x="2510884" y="2992287"/>
                  <a:pt x="2448963" y="2964434"/>
                  <a:pt x="2525485" y="2989943"/>
                </a:cubicBezTo>
                <a:cubicBezTo>
                  <a:pt x="2539999" y="3004457"/>
                  <a:pt x="2553259" y="3020345"/>
                  <a:pt x="2569028" y="3033485"/>
                </a:cubicBezTo>
                <a:cubicBezTo>
                  <a:pt x="2678879" y="3125026"/>
                  <a:pt x="2557152" y="3007095"/>
                  <a:pt x="2641600" y="3091543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907314" y="3439886"/>
            <a:ext cx="1481846" cy="631787"/>
          </a:xfrm>
          <a:custGeom>
            <a:avLst/>
            <a:gdLst>
              <a:gd name="connsiteX0" fmla="*/ 0 w 1481846"/>
              <a:gd name="connsiteY0" fmla="*/ 130628 h 631787"/>
              <a:gd name="connsiteX1" fmla="*/ 72572 w 1481846"/>
              <a:gd name="connsiteY1" fmla="*/ 58057 h 631787"/>
              <a:gd name="connsiteX2" fmla="*/ 130629 w 1481846"/>
              <a:gd name="connsiteY2" fmla="*/ 0 h 631787"/>
              <a:gd name="connsiteX3" fmla="*/ 348343 w 1481846"/>
              <a:gd name="connsiteY3" fmla="*/ 14514 h 631787"/>
              <a:gd name="connsiteX4" fmla="*/ 391886 w 1481846"/>
              <a:gd name="connsiteY4" fmla="*/ 58057 h 631787"/>
              <a:gd name="connsiteX5" fmla="*/ 435429 w 1481846"/>
              <a:gd name="connsiteY5" fmla="*/ 87085 h 631787"/>
              <a:gd name="connsiteX6" fmla="*/ 725715 w 1481846"/>
              <a:gd name="connsiteY6" fmla="*/ 58057 h 631787"/>
              <a:gd name="connsiteX7" fmla="*/ 769257 w 1481846"/>
              <a:gd name="connsiteY7" fmla="*/ 43543 h 631787"/>
              <a:gd name="connsiteX8" fmla="*/ 1161143 w 1481846"/>
              <a:gd name="connsiteY8" fmla="*/ 58057 h 631787"/>
              <a:gd name="connsiteX9" fmla="*/ 1248229 w 1481846"/>
              <a:gd name="connsiteY9" fmla="*/ 101600 h 631787"/>
              <a:gd name="connsiteX10" fmla="*/ 1291772 w 1481846"/>
              <a:gd name="connsiteY10" fmla="*/ 116114 h 631787"/>
              <a:gd name="connsiteX11" fmla="*/ 1407886 w 1481846"/>
              <a:gd name="connsiteY11" fmla="*/ 203200 h 631787"/>
              <a:gd name="connsiteX12" fmla="*/ 1451429 w 1481846"/>
              <a:gd name="connsiteY12" fmla="*/ 232228 h 631787"/>
              <a:gd name="connsiteX13" fmla="*/ 1480457 w 1481846"/>
              <a:gd name="connsiteY13" fmla="*/ 275771 h 631787"/>
              <a:gd name="connsiteX14" fmla="*/ 1364343 w 1481846"/>
              <a:gd name="connsiteY14" fmla="*/ 275771 h 631787"/>
              <a:gd name="connsiteX15" fmla="*/ 1219200 w 1481846"/>
              <a:gd name="connsiteY15" fmla="*/ 188685 h 631787"/>
              <a:gd name="connsiteX16" fmla="*/ 1132115 w 1481846"/>
              <a:gd name="connsiteY16" fmla="*/ 174171 h 631787"/>
              <a:gd name="connsiteX17" fmla="*/ 1074057 w 1481846"/>
              <a:gd name="connsiteY17" fmla="*/ 159657 h 631787"/>
              <a:gd name="connsiteX18" fmla="*/ 1146629 w 1481846"/>
              <a:gd name="connsiteY18" fmla="*/ 217714 h 631787"/>
              <a:gd name="connsiteX19" fmla="*/ 1233715 w 1481846"/>
              <a:gd name="connsiteY19" fmla="*/ 275771 h 631787"/>
              <a:gd name="connsiteX20" fmla="*/ 1320800 w 1481846"/>
              <a:gd name="connsiteY20" fmla="*/ 304800 h 631787"/>
              <a:gd name="connsiteX21" fmla="*/ 1349829 w 1481846"/>
              <a:gd name="connsiteY21" fmla="*/ 348343 h 631787"/>
              <a:gd name="connsiteX22" fmla="*/ 1393372 w 1481846"/>
              <a:gd name="connsiteY22" fmla="*/ 377371 h 631787"/>
              <a:gd name="connsiteX23" fmla="*/ 1407886 w 1481846"/>
              <a:gd name="connsiteY23" fmla="*/ 420914 h 631787"/>
              <a:gd name="connsiteX24" fmla="*/ 1393372 w 1481846"/>
              <a:gd name="connsiteY24" fmla="*/ 537028 h 631787"/>
              <a:gd name="connsiteX25" fmla="*/ 1349829 w 1481846"/>
              <a:gd name="connsiteY25" fmla="*/ 566057 h 631787"/>
              <a:gd name="connsiteX26" fmla="*/ 1248229 w 1481846"/>
              <a:gd name="connsiteY26" fmla="*/ 595085 h 631787"/>
              <a:gd name="connsiteX27" fmla="*/ 1103086 w 1481846"/>
              <a:gd name="connsiteY27" fmla="*/ 609600 h 631787"/>
              <a:gd name="connsiteX28" fmla="*/ 1074057 w 1481846"/>
              <a:gd name="connsiteY28" fmla="*/ 566057 h 631787"/>
              <a:gd name="connsiteX29" fmla="*/ 1016000 w 1481846"/>
              <a:gd name="connsiteY29" fmla="*/ 478971 h 631787"/>
              <a:gd name="connsiteX30" fmla="*/ 972457 w 1481846"/>
              <a:gd name="connsiteY30" fmla="*/ 420914 h 631787"/>
              <a:gd name="connsiteX31" fmla="*/ 885372 w 1481846"/>
              <a:gd name="connsiteY31" fmla="*/ 348343 h 631787"/>
              <a:gd name="connsiteX32" fmla="*/ 856343 w 1481846"/>
              <a:gd name="connsiteY32" fmla="*/ 304800 h 631787"/>
              <a:gd name="connsiteX33" fmla="*/ 769257 w 1481846"/>
              <a:gd name="connsiteY33" fmla="*/ 232228 h 631787"/>
              <a:gd name="connsiteX34" fmla="*/ 725715 w 1481846"/>
              <a:gd name="connsiteY34" fmla="*/ 217714 h 631787"/>
              <a:gd name="connsiteX35" fmla="*/ 609600 w 1481846"/>
              <a:gd name="connsiteY35" fmla="*/ 174171 h 631787"/>
              <a:gd name="connsiteX36" fmla="*/ 566057 w 1481846"/>
              <a:gd name="connsiteY36" fmla="*/ 159657 h 631787"/>
              <a:gd name="connsiteX37" fmla="*/ 435429 w 1481846"/>
              <a:gd name="connsiteY37" fmla="*/ 145143 h 6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81846" h="631787">
                <a:moveTo>
                  <a:pt x="0" y="130628"/>
                </a:moveTo>
                <a:cubicBezTo>
                  <a:pt x="24191" y="106438"/>
                  <a:pt x="52046" y="85425"/>
                  <a:pt x="72572" y="58057"/>
                </a:cubicBezTo>
                <a:cubicBezTo>
                  <a:pt x="124179" y="-10752"/>
                  <a:pt x="40317" y="30103"/>
                  <a:pt x="130629" y="0"/>
                </a:cubicBezTo>
                <a:cubicBezTo>
                  <a:pt x="203200" y="4838"/>
                  <a:pt x="277343" y="-1264"/>
                  <a:pt x="348343" y="14514"/>
                </a:cubicBezTo>
                <a:cubicBezTo>
                  <a:pt x="368381" y="18967"/>
                  <a:pt x="376117" y="44916"/>
                  <a:pt x="391886" y="58057"/>
                </a:cubicBezTo>
                <a:cubicBezTo>
                  <a:pt x="405287" y="69224"/>
                  <a:pt x="420915" y="77409"/>
                  <a:pt x="435429" y="87085"/>
                </a:cubicBezTo>
                <a:cubicBezTo>
                  <a:pt x="517782" y="80750"/>
                  <a:pt x="637833" y="75633"/>
                  <a:pt x="725715" y="58057"/>
                </a:cubicBezTo>
                <a:cubicBezTo>
                  <a:pt x="740717" y="55057"/>
                  <a:pt x="754743" y="48381"/>
                  <a:pt x="769257" y="43543"/>
                </a:cubicBezTo>
                <a:cubicBezTo>
                  <a:pt x="899886" y="48381"/>
                  <a:pt x="1030714" y="49362"/>
                  <a:pt x="1161143" y="58057"/>
                </a:cubicBezTo>
                <a:cubicBezTo>
                  <a:pt x="1203240" y="60863"/>
                  <a:pt x="1212474" y="83723"/>
                  <a:pt x="1248229" y="101600"/>
                </a:cubicBezTo>
                <a:cubicBezTo>
                  <a:pt x="1261913" y="108442"/>
                  <a:pt x="1277258" y="111276"/>
                  <a:pt x="1291772" y="116114"/>
                </a:cubicBezTo>
                <a:cubicBezTo>
                  <a:pt x="1390220" y="181747"/>
                  <a:pt x="1269963" y="99758"/>
                  <a:pt x="1407886" y="203200"/>
                </a:cubicBezTo>
                <a:cubicBezTo>
                  <a:pt x="1421841" y="213666"/>
                  <a:pt x="1436915" y="222552"/>
                  <a:pt x="1451429" y="232228"/>
                </a:cubicBezTo>
                <a:cubicBezTo>
                  <a:pt x="1461105" y="246742"/>
                  <a:pt x="1488258" y="260169"/>
                  <a:pt x="1480457" y="275771"/>
                </a:cubicBezTo>
                <a:cubicBezTo>
                  <a:pt x="1463255" y="310175"/>
                  <a:pt x="1381545" y="280071"/>
                  <a:pt x="1364343" y="275771"/>
                </a:cubicBezTo>
                <a:cubicBezTo>
                  <a:pt x="1337765" y="258053"/>
                  <a:pt x="1259771" y="200856"/>
                  <a:pt x="1219200" y="188685"/>
                </a:cubicBezTo>
                <a:cubicBezTo>
                  <a:pt x="1191012" y="180229"/>
                  <a:pt x="1160972" y="179942"/>
                  <a:pt x="1132115" y="174171"/>
                </a:cubicBezTo>
                <a:cubicBezTo>
                  <a:pt x="1112554" y="170259"/>
                  <a:pt x="1093410" y="164495"/>
                  <a:pt x="1074057" y="159657"/>
                </a:cubicBezTo>
                <a:cubicBezTo>
                  <a:pt x="1127694" y="240112"/>
                  <a:pt x="1072397" y="176475"/>
                  <a:pt x="1146629" y="217714"/>
                </a:cubicBezTo>
                <a:cubicBezTo>
                  <a:pt x="1177127" y="234657"/>
                  <a:pt x="1200617" y="264738"/>
                  <a:pt x="1233715" y="275771"/>
                </a:cubicBezTo>
                <a:lnTo>
                  <a:pt x="1320800" y="304800"/>
                </a:lnTo>
                <a:cubicBezTo>
                  <a:pt x="1330476" y="319314"/>
                  <a:pt x="1337494" y="336008"/>
                  <a:pt x="1349829" y="348343"/>
                </a:cubicBezTo>
                <a:cubicBezTo>
                  <a:pt x="1362164" y="360678"/>
                  <a:pt x="1382475" y="363750"/>
                  <a:pt x="1393372" y="377371"/>
                </a:cubicBezTo>
                <a:cubicBezTo>
                  <a:pt x="1402929" y="389318"/>
                  <a:pt x="1403048" y="406400"/>
                  <a:pt x="1407886" y="420914"/>
                </a:cubicBezTo>
                <a:cubicBezTo>
                  <a:pt x="1403048" y="459619"/>
                  <a:pt x="1407858" y="500812"/>
                  <a:pt x="1393372" y="537028"/>
                </a:cubicBezTo>
                <a:cubicBezTo>
                  <a:pt x="1386893" y="553224"/>
                  <a:pt x="1365431" y="558256"/>
                  <a:pt x="1349829" y="566057"/>
                </a:cubicBezTo>
                <a:cubicBezTo>
                  <a:pt x="1329008" y="576468"/>
                  <a:pt x="1266829" y="590435"/>
                  <a:pt x="1248229" y="595085"/>
                </a:cubicBezTo>
                <a:cubicBezTo>
                  <a:pt x="1192673" y="632123"/>
                  <a:pt x="1189691" y="648091"/>
                  <a:pt x="1103086" y="609600"/>
                </a:cubicBezTo>
                <a:cubicBezTo>
                  <a:pt x="1087145" y="602515"/>
                  <a:pt x="1083733" y="580571"/>
                  <a:pt x="1074057" y="566057"/>
                </a:cubicBezTo>
                <a:cubicBezTo>
                  <a:pt x="1049369" y="491991"/>
                  <a:pt x="1075303" y="548158"/>
                  <a:pt x="1016000" y="478971"/>
                </a:cubicBezTo>
                <a:cubicBezTo>
                  <a:pt x="1000257" y="460604"/>
                  <a:pt x="988200" y="439281"/>
                  <a:pt x="972457" y="420914"/>
                </a:cubicBezTo>
                <a:cubicBezTo>
                  <a:pt x="935204" y="377451"/>
                  <a:pt x="930167" y="378206"/>
                  <a:pt x="885372" y="348343"/>
                </a:cubicBezTo>
                <a:cubicBezTo>
                  <a:pt x="875696" y="333829"/>
                  <a:pt x="867510" y="318201"/>
                  <a:pt x="856343" y="304800"/>
                </a:cubicBezTo>
                <a:cubicBezTo>
                  <a:pt x="833415" y="277286"/>
                  <a:pt x="801877" y="248538"/>
                  <a:pt x="769257" y="232228"/>
                </a:cubicBezTo>
                <a:cubicBezTo>
                  <a:pt x="755573" y="225386"/>
                  <a:pt x="740229" y="222552"/>
                  <a:pt x="725715" y="217714"/>
                </a:cubicBezTo>
                <a:cubicBezTo>
                  <a:pt x="654037" y="169928"/>
                  <a:pt x="710038" y="199280"/>
                  <a:pt x="609600" y="174171"/>
                </a:cubicBezTo>
                <a:cubicBezTo>
                  <a:pt x="594757" y="170460"/>
                  <a:pt x="581059" y="162657"/>
                  <a:pt x="566057" y="159657"/>
                </a:cubicBezTo>
                <a:cubicBezTo>
                  <a:pt x="486644" y="143775"/>
                  <a:pt x="489683" y="145143"/>
                  <a:pt x="435429" y="145143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4310743" y="1248229"/>
            <a:ext cx="2656191" cy="3773714"/>
          </a:xfrm>
          <a:custGeom>
            <a:avLst/>
            <a:gdLst>
              <a:gd name="connsiteX0" fmla="*/ 0 w 2656191"/>
              <a:gd name="connsiteY0" fmla="*/ 0 h 3773714"/>
              <a:gd name="connsiteX1" fmla="*/ 29028 w 2656191"/>
              <a:gd name="connsiteY1" fmla="*/ 72571 h 3773714"/>
              <a:gd name="connsiteX2" fmla="*/ 29028 w 2656191"/>
              <a:gd name="connsiteY2" fmla="*/ 217714 h 3773714"/>
              <a:gd name="connsiteX3" fmla="*/ 87086 w 2656191"/>
              <a:gd name="connsiteY3" fmla="*/ 304800 h 3773714"/>
              <a:gd name="connsiteX4" fmla="*/ 116114 w 2656191"/>
              <a:gd name="connsiteY4" fmla="*/ 348342 h 3773714"/>
              <a:gd name="connsiteX5" fmla="*/ 130628 w 2656191"/>
              <a:gd name="connsiteY5" fmla="*/ 391885 h 3773714"/>
              <a:gd name="connsiteX6" fmla="*/ 145143 w 2656191"/>
              <a:gd name="connsiteY6" fmla="*/ 493485 h 3773714"/>
              <a:gd name="connsiteX7" fmla="*/ 159657 w 2656191"/>
              <a:gd name="connsiteY7" fmla="*/ 566057 h 3773714"/>
              <a:gd name="connsiteX8" fmla="*/ 145143 w 2656191"/>
              <a:gd name="connsiteY8" fmla="*/ 943428 h 3773714"/>
              <a:gd name="connsiteX9" fmla="*/ 203200 w 2656191"/>
              <a:gd name="connsiteY9" fmla="*/ 1349828 h 3773714"/>
              <a:gd name="connsiteX10" fmla="*/ 232228 w 2656191"/>
              <a:gd name="connsiteY10" fmla="*/ 1407885 h 3773714"/>
              <a:gd name="connsiteX11" fmla="*/ 246743 w 2656191"/>
              <a:gd name="connsiteY11" fmla="*/ 1451428 h 3773714"/>
              <a:gd name="connsiteX12" fmla="*/ 275771 w 2656191"/>
              <a:gd name="connsiteY12" fmla="*/ 1494971 h 3773714"/>
              <a:gd name="connsiteX13" fmla="*/ 290286 w 2656191"/>
              <a:gd name="connsiteY13" fmla="*/ 1538514 h 3773714"/>
              <a:gd name="connsiteX14" fmla="*/ 333828 w 2656191"/>
              <a:gd name="connsiteY14" fmla="*/ 1582057 h 3773714"/>
              <a:gd name="connsiteX15" fmla="*/ 406400 w 2656191"/>
              <a:gd name="connsiteY15" fmla="*/ 1669142 h 3773714"/>
              <a:gd name="connsiteX16" fmla="*/ 478971 w 2656191"/>
              <a:gd name="connsiteY16" fmla="*/ 1741714 h 3773714"/>
              <a:gd name="connsiteX17" fmla="*/ 551543 w 2656191"/>
              <a:gd name="connsiteY17" fmla="*/ 1814285 h 3773714"/>
              <a:gd name="connsiteX18" fmla="*/ 609600 w 2656191"/>
              <a:gd name="connsiteY18" fmla="*/ 1915885 h 3773714"/>
              <a:gd name="connsiteX19" fmla="*/ 638628 w 2656191"/>
              <a:gd name="connsiteY19" fmla="*/ 1973942 h 3773714"/>
              <a:gd name="connsiteX20" fmla="*/ 682171 w 2656191"/>
              <a:gd name="connsiteY20" fmla="*/ 2032000 h 3773714"/>
              <a:gd name="connsiteX21" fmla="*/ 711200 w 2656191"/>
              <a:gd name="connsiteY21" fmla="*/ 2075542 h 3773714"/>
              <a:gd name="connsiteX22" fmla="*/ 841828 w 2656191"/>
              <a:gd name="connsiteY22" fmla="*/ 2177142 h 3773714"/>
              <a:gd name="connsiteX23" fmla="*/ 943428 w 2656191"/>
              <a:gd name="connsiteY23" fmla="*/ 2293257 h 3773714"/>
              <a:gd name="connsiteX24" fmla="*/ 1045028 w 2656191"/>
              <a:gd name="connsiteY24" fmla="*/ 2409371 h 3773714"/>
              <a:gd name="connsiteX25" fmla="*/ 1146628 w 2656191"/>
              <a:gd name="connsiteY25" fmla="*/ 2525485 h 3773714"/>
              <a:gd name="connsiteX26" fmla="*/ 1190171 w 2656191"/>
              <a:gd name="connsiteY26" fmla="*/ 2540000 h 3773714"/>
              <a:gd name="connsiteX27" fmla="*/ 1233714 w 2656191"/>
              <a:gd name="connsiteY27" fmla="*/ 2569028 h 3773714"/>
              <a:gd name="connsiteX28" fmla="*/ 1320800 w 2656191"/>
              <a:gd name="connsiteY28" fmla="*/ 2598057 h 3773714"/>
              <a:gd name="connsiteX29" fmla="*/ 1364343 w 2656191"/>
              <a:gd name="connsiteY29" fmla="*/ 2641600 h 3773714"/>
              <a:gd name="connsiteX30" fmla="*/ 1407886 w 2656191"/>
              <a:gd name="connsiteY30" fmla="*/ 2670628 h 3773714"/>
              <a:gd name="connsiteX31" fmla="*/ 1465943 w 2656191"/>
              <a:gd name="connsiteY31" fmla="*/ 2757714 h 3773714"/>
              <a:gd name="connsiteX32" fmla="*/ 1494971 w 2656191"/>
              <a:gd name="connsiteY32" fmla="*/ 2844800 h 3773714"/>
              <a:gd name="connsiteX33" fmla="*/ 1553028 w 2656191"/>
              <a:gd name="connsiteY33" fmla="*/ 2931885 h 3773714"/>
              <a:gd name="connsiteX34" fmla="*/ 1625600 w 2656191"/>
              <a:gd name="connsiteY34" fmla="*/ 3048000 h 3773714"/>
              <a:gd name="connsiteX35" fmla="*/ 1669143 w 2656191"/>
              <a:gd name="connsiteY35" fmla="*/ 3077028 h 3773714"/>
              <a:gd name="connsiteX36" fmla="*/ 1712686 w 2656191"/>
              <a:gd name="connsiteY36" fmla="*/ 3120571 h 3773714"/>
              <a:gd name="connsiteX37" fmla="*/ 1814286 w 2656191"/>
              <a:gd name="connsiteY37" fmla="*/ 3193142 h 3773714"/>
              <a:gd name="connsiteX38" fmla="*/ 1828800 w 2656191"/>
              <a:gd name="connsiteY38" fmla="*/ 3236685 h 3773714"/>
              <a:gd name="connsiteX39" fmla="*/ 1843314 w 2656191"/>
              <a:gd name="connsiteY39" fmla="*/ 3294742 h 3773714"/>
              <a:gd name="connsiteX40" fmla="*/ 1930400 w 2656191"/>
              <a:gd name="connsiteY40" fmla="*/ 3309257 h 3773714"/>
              <a:gd name="connsiteX41" fmla="*/ 2002971 w 2656191"/>
              <a:gd name="connsiteY41" fmla="*/ 3410857 h 3773714"/>
              <a:gd name="connsiteX42" fmla="*/ 1988457 w 2656191"/>
              <a:gd name="connsiteY42" fmla="*/ 3454400 h 3773714"/>
              <a:gd name="connsiteX43" fmla="*/ 2002971 w 2656191"/>
              <a:gd name="connsiteY43" fmla="*/ 3628571 h 3773714"/>
              <a:gd name="connsiteX44" fmla="*/ 2075543 w 2656191"/>
              <a:gd name="connsiteY44" fmla="*/ 3715657 h 3773714"/>
              <a:gd name="connsiteX45" fmla="*/ 2104571 w 2656191"/>
              <a:gd name="connsiteY45" fmla="*/ 3759200 h 3773714"/>
              <a:gd name="connsiteX46" fmla="*/ 2148114 w 2656191"/>
              <a:gd name="connsiteY46" fmla="*/ 3773714 h 3773714"/>
              <a:gd name="connsiteX47" fmla="*/ 2148114 w 2656191"/>
              <a:gd name="connsiteY47" fmla="*/ 3468914 h 3773714"/>
              <a:gd name="connsiteX48" fmla="*/ 2119086 w 2656191"/>
              <a:gd name="connsiteY48" fmla="*/ 3425371 h 3773714"/>
              <a:gd name="connsiteX49" fmla="*/ 2032000 w 2656191"/>
              <a:gd name="connsiteY49" fmla="*/ 3381828 h 3773714"/>
              <a:gd name="connsiteX50" fmla="*/ 2061028 w 2656191"/>
              <a:gd name="connsiteY50" fmla="*/ 3425371 h 3773714"/>
              <a:gd name="connsiteX51" fmla="*/ 2104571 w 2656191"/>
              <a:gd name="connsiteY51" fmla="*/ 3454400 h 3773714"/>
              <a:gd name="connsiteX52" fmla="*/ 2119086 w 2656191"/>
              <a:gd name="connsiteY52" fmla="*/ 3497942 h 3773714"/>
              <a:gd name="connsiteX53" fmla="*/ 2162628 w 2656191"/>
              <a:gd name="connsiteY53" fmla="*/ 3526971 h 3773714"/>
              <a:gd name="connsiteX54" fmla="*/ 2206171 w 2656191"/>
              <a:gd name="connsiteY54" fmla="*/ 3585028 h 3773714"/>
              <a:gd name="connsiteX55" fmla="*/ 2249714 w 2656191"/>
              <a:gd name="connsiteY55" fmla="*/ 3628571 h 3773714"/>
              <a:gd name="connsiteX56" fmla="*/ 2336800 w 2656191"/>
              <a:gd name="connsiteY56" fmla="*/ 3657600 h 3773714"/>
              <a:gd name="connsiteX57" fmla="*/ 2612571 w 2656191"/>
              <a:gd name="connsiteY57" fmla="*/ 3614057 h 3773714"/>
              <a:gd name="connsiteX58" fmla="*/ 2641600 w 2656191"/>
              <a:gd name="connsiteY58" fmla="*/ 3570514 h 3773714"/>
              <a:gd name="connsiteX59" fmla="*/ 2641600 w 2656191"/>
              <a:gd name="connsiteY59" fmla="*/ 3468914 h 3773714"/>
              <a:gd name="connsiteX60" fmla="*/ 2627086 w 2656191"/>
              <a:gd name="connsiteY60" fmla="*/ 3251200 h 3773714"/>
              <a:gd name="connsiteX61" fmla="*/ 2612571 w 2656191"/>
              <a:gd name="connsiteY61" fmla="*/ 3135085 h 377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656191" h="3773714">
                <a:moveTo>
                  <a:pt x="0" y="0"/>
                </a:moveTo>
                <a:cubicBezTo>
                  <a:pt x="9676" y="24190"/>
                  <a:pt x="26669" y="46624"/>
                  <a:pt x="29028" y="72571"/>
                </a:cubicBezTo>
                <a:cubicBezTo>
                  <a:pt x="37746" y="168468"/>
                  <a:pt x="-10593" y="138472"/>
                  <a:pt x="29028" y="217714"/>
                </a:cubicBezTo>
                <a:cubicBezTo>
                  <a:pt x="44631" y="248919"/>
                  <a:pt x="67733" y="275771"/>
                  <a:pt x="87086" y="304800"/>
                </a:cubicBezTo>
                <a:lnTo>
                  <a:pt x="116114" y="348342"/>
                </a:lnTo>
                <a:cubicBezTo>
                  <a:pt x="120952" y="362856"/>
                  <a:pt x="127627" y="376883"/>
                  <a:pt x="130628" y="391885"/>
                </a:cubicBezTo>
                <a:cubicBezTo>
                  <a:pt x="137337" y="425431"/>
                  <a:pt x="139519" y="459740"/>
                  <a:pt x="145143" y="493485"/>
                </a:cubicBezTo>
                <a:cubicBezTo>
                  <a:pt x="149199" y="517819"/>
                  <a:pt x="154819" y="541866"/>
                  <a:pt x="159657" y="566057"/>
                </a:cubicBezTo>
                <a:cubicBezTo>
                  <a:pt x="154819" y="691847"/>
                  <a:pt x="142407" y="817574"/>
                  <a:pt x="145143" y="943428"/>
                </a:cubicBezTo>
                <a:cubicBezTo>
                  <a:pt x="145314" y="951278"/>
                  <a:pt x="164053" y="1271533"/>
                  <a:pt x="203200" y="1349828"/>
                </a:cubicBezTo>
                <a:cubicBezTo>
                  <a:pt x="212876" y="1369180"/>
                  <a:pt x="223705" y="1387998"/>
                  <a:pt x="232228" y="1407885"/>
                </a:cubicBezTo>
                <a:cubicBezTo>
                  <a:pt x="238255" y="1421947"/>
                  <a:pt x="239901" y="1437744"/>
                  <a:pt x="246743" y="1451428"/>
                </a:cubicBezTo>
                <a:cubicBezTo>
                  <a:pt x="254544" y="1467030"/>
                  <a:pt x="267970" y="1479369"/>
                  <a:pt x="275771" y="1494971"/>
                </a:cubicBezTo>
                <a:cubicBezTo>
                  <a:pt x="282613" y="1508655"/>
                  <a:pt x="281799" y="1525784"/>
                  <a:pt x="290286" y="1538514"/>
                </a:cubicBezTo>
                <a:cubicBezTo>
                  <a:pt x="301672" y="1555593"/>
                  <a:pt x="321897" y="1565354"/>
                  <a:pt x="333828" y="1582057"/>
                </a:cubicBezTo>
                <a:cubicBezTo>
                  <a:pt x="400789" y="1675803"/>
                  <a:pt x="320562" y="1611918"/>
                  <a:pt x="406400" y="1669142"/>
                </a:cubicBezTo>
                <a:cubicBezTo>
                  <a:pt x="483805" y="1785252"/>
                  <a:pt x="382213" y="1644956"/>
                  <a:pt x="478971" y="1741714"/>
                </a:cubicBezTo>
                <a:cubicBezTo>
                  <a:pt x="575729" y="1838472"/>
                  <a:pt x="435433" y="1736880"/>
                  <a:pt x="551543" y="1814285"/>
                </a:cubicBezTo>
                <a:cubicBezTo>
                  <a:pt x="639262" y="1989727"/>
                  <a:pt x="527540" y="1772279"/>
                  <a:pt x="609600" y="1915885"/>
                </a:cubicBezTo>
                <a:cubicBezTo>
                  <a:pt x="620335" y="1934671"/>
                  <a:pt x="627161" y="1955594"/>
                  <a:pt x="638628" y="1973942"/>
                </a:cubicBezTo>
                <a:cubicBezTo>
                  <a:pt x="651449" y="1994456"/>
                  <a:pt x="668110" y="2012315"/>
                  <a:pt x="682171" y="2032000"/>
                </a:cubicBezTo>
                <a:cubicBezTo>
                  <a:pt x="692310" y="2046195"/>
                  <a:pt x="698072" y="2064055"/>
                  <a:pt x="711200" y="2075542"/>
                </a:cubicBezTo>
                <a:cubicBezTo>
                  <a:pt x="787545" y="2142344"/>
                  <a:pt x="789983" y="2110485"/>
                  <a:pt x="841828" y="2177142"/>
                </a:cubicBezTo>
                <a:cubicBezTo>
                  <a:pt x="933008" y="2294373"/>
                  <a:pt x="859135" y="2237059"/>
                  <a:pt x="943428" y="2293257"/>
                </a:cubicBezTo>
                <a:cubicBezTo>
                  <a:pt x="1011162" y="2394856"/>
                  <a:pt x="972458" y="2360989"/>
                  <a:pt x="1045028" y="2409371"/>
                </a:cubicBezTo>
                <a:cubicBezTo>
                  <a:pt x="1088571" y="2474685"/>
                  <a:pt x="1086152" y="2495247"/>
                  <a:pt x="1146628" y="2525485"/>
                </a:cubicBezTo>
                <a:cubicBezTo>
                  <a:pt x="1160312" y="2532327"/>
                  <a:pt x="1176487" y="2533158"/>
                  <a:pt x="1190171" y="2540000"/>
                </a:cubicBezTo>
                <a:cubicBezTo>
                  <a:pt x="1205773" y="2547801"/>
                  <a:pt x="1217774" y="2561943"/>
                  <a:pt x="1233714" y="2569028"/>
                </a:cubicBezTo>
                <a:cubicBezTo>
                  <a:pt x="1261676" y="2581455"/>
                  <a:pt x="1320800" y="2598057"/>
                  <a:pt x="1320800" y="2598057"/>
                </a:cubicBezTo>
                <a:cubicBezTo>
                  <a:pt x="1335314" y="2612571"/>
                  <a:pt x="1348574" y="2628459"/>
                  <a:pt x="1364343" y="2641600"/>
                </a:cubicBezTo>
                <a:cubicBezTo>
                  <a:pt x="1377744" y="2652767"/>
                  <a:pt x="1396399" y="2657500"/>
                  <a:pt x="1407886" y="2670628"/>
                </a:cubicBezTo>
                <a:cubicBezTo>
                  <a:pt x="1430860" y="2696884"/>
                  <a:pt x="1465943" y="2757714"/>
                  <a:pt x="1465943" y="2757714"/>
                </a:cubicBezTo>
                <a:cubicBezTo>
                  <a:pt x="1475619" y="2786743"/>
                  <a:pt x="1477998" y="2819340"/>
                  <a:pt x="1494971" y="2844800"/>
                </a:cubicBezTo>
                <a:cubicBezTo>
                  <a:pt x="1514323" y="2873828"/>
                  <a:pt x="1541995" y="2898788"/>
                  <a:pt x="1553028" y="2931885"/>
                </a:cubicBezTo>
                <a:cubicBezTo>
                  <a:pt x="1573165" y="2992294"/>
                  <a:pt x="1566438" y="2988838"/>
                  <a:pt x="1625600" y="3048000"/>
                </a:cubicBezTo>
                <a:cubicBezTo>
                  <a:pt x="1637935" y="3060335"/>
                  <a:pt x="1655742" y="3065861"/>
                  <a:pt x="1669143" y="3077028"/>
                </a:cubicBezTo>
                <a:cubicBezTo>
                  <a:pt x="1684912" y="3090169"/>
                  <a:pt x="1695983" y="3108640"/>
                  <a:pt x="1712686" y="3120571"/>
                </a:cubicBezTo>
                <a:cubicBezTo>
                  <a:pt x="1846419" y="3216095"/>
                  <a:pt x="1701068" y="3079927"/>
                  <a:pt x="1814286" y="3193142"/>
                </a:cubicBezTo>
                <a:cubicBezTo>
                  <a:pt x="1819124" y="3207656"/>
                  <a:pt x="1824597" y="3221974"/>
                  <a:pt x="1828800" y="3236685"/>
                </a:cubicBezTo>
                <a:cubicBezTo>
                  <a:pt x="1834280" y="3255865"/>
                  <a:pt x="1827082" y="3283147"/>
                  <a:pt x="1843314" y="3294742"/>
                </a:cubicBezTo>
                <a:cubicBezTo>
                  <a:pt x="1867261" y="3311847"/>
                  <a:pt x="1901371" y="3304419"/>
                  <a:pt x="1930400" y="3309257"/>
                </a:cubicBezTo>
                <a:cubicBezTo>
                  <a:pt x="1957830" y="3336687"/>
                  <a:pt x="2002971" y="3364519"/>
                  <a:pt x="2002971" y="3410857"/>
                </a:cubicBezTo>
                <a:cubicBezTo>
                  <a:pt x="2002971" y="3426156"/>
                  <a:pt x="1993295" y="3439886"/>
                  <a:pt x="1988457" y="3454400"/>
                </a:cubicBezTo>
                <a:cubicBezTo>
                  <a:pt x="1993295" y="3512457"/>
                  <a:pt x="1991546" y="3571444"/>
                  <a:pt x="2002971" y="3628571"/>
                </a:cubicBezTo>
                <a:cubicBezTo>
                  <a:pt x="2008661" y="3657020"/>
                  <a:pt x="2060526" y="3697636"/>
                  <a:pt x="2075543" y="3715657"/>
                </a:cubicBezTo>
                <a:cubicBezTo>
                  <a:pt x="2086710" y="3729058"/>
                  <a:pt x="2090950" y="3748303"/>
                  <a:pt x="2104571" y="3759200"/>
                </a:cubicBezTo>
                <a:cubicBezTo>
                  <a:pt x="2116518" y="3768757"/>
                  <a:pt x="2133600" y="3768876"/>
                  <a:pt x="2148114" y="3773714"/>
                </a:cubicBezTo>
                <a:cubicBezTo>
                  <a:pt x="2187245" y="3656320"/>
                  <a:pt x="2180376" y="3694749"/>
                  <a:pt x="2148114" y="3468914"/>
                </a:cubicBezTo>
                <a:cubicBezTo>
                  <a:pt x="2145647" y="3451645"/>
                  <a:pt x="2131421" y="3437706"/>
                  <a:pt x="2119086" y="3425371"/>
                </a:cubicBezTo>
                <a:cubicBezTo>
                  <a:pt x="2090949" y="3397234"/>
                  <a:pt x="2067415" y="3393633"/>
                  <a:pt x="2032000" y="3381828"/>
                </a:cubicBezTo>
                <a:cubicBezTo>
                  <a:pt x="2041676" y="3396342"/>
                  <a:pt x="2048693" y="3413036"/>
                  <a:pt x="2061028" y="3425371"/>
                </a:cubicBezTo>
                <a:cubicBezTo>
                  <a:pt x="2073363" y="3437706"/>
                  <a:pt x="2093674" y="3440779"/>
                  <a:pt x="2104571" y="3454400"/>
                </a:cubicBezTo>
                <a:cubicBezTo>
                  <a:pt x="2114128" y="3466347"/>
                  <a:pt x="2109529" y="3485995"/>
                  <a:pt x="2119086" y="3497942"/>
                </a:cubicBezTo>
                <a:cubicBezTo>
                  <a:pt x="2129983" y="3511563"/>
                  <a:pt x="2150293" y="3514636"/>
                  <a:pt x="2162628" y="3526971"/>
                </a:cubicBezTo>
                <a:cubicBezTo>
                  <a:pt x="2179733" y="3544076"/>
                  <a:pt x="2190428" y="3566661"/>
                  <a:pt x="2206171" y="3585028"/>
                </a:cubicBezTo>
                <a:cubicBezTo>
                  <a:pt x="2219529" y="3600613"/>
                  <a:pt x="2231771" y="3618602"/>
                  <a:pt x="2249714" y="3628571"/>
                </a:cubicBezTo>
                <a:cubicBezTo>
                  <a:pt x="2276462" y="3643431"/>
                  <a:pt x="2336800" y="3657600"/>
                  <a:pt x="2336800" y="3657600"/>
                </a:cubicBezTo>
                <a:cubicBezTo>
                  <a:pt x="2415575" y="3652676"/>
                  <a:pt x="2542922" y="3683705"/>
                  <a:pt x="2612571" y="3614057"/>
                </a:cubicBezTo>
                <a:cubicBezTo>
                  <a:pt x="2624906" y="3601722"/>
                  <a:pt x="2631924" y="3585028"/>
                  <a:pt x="2641600" y="3570514"/>
                </a:cubicBezTo>
                <a:cubicBezTo>
                  <a:pt x="2668572" y="3489596"/>
                  <a:pt x="2651806" y="3565871"/>
                  <a:pt x="2641600" y="3468914"/>
                </a:cubicBezTo>
                <a:cubicBezTo>
                  <a:pt x="2633986" y="3396581"/>
                  <a:pt x="2634323" y="3323571"/>
                  <a:pt x="2627086" y="3251200"/>
                </a:cubicBezTo>
                <a:cubicBezTo>
                  <a:pt x="2609724" y="3077586"/>
                  <a:pt x="2612571" y="3254372"/>
                  <a:pt x="2612571" y="3135085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59680"/>
      </p:ext>
    </p:extLst>
  </p:cSld>
  <p:clrMapOvr>
    <a:masterClrMapping/>
  </p:clrMapOvr>
  <p:transition>
    <p:newsflash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12" descr="thuy%20dien%20thac%20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3" descr="ThuydienHoaBinh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2743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7924800" y="0"/>
            <a:ext cx="2743200" cy="457200"/>
          </a:xfrm>
          <a:prstGeom prst="rect">
            <a:avLst/>
          </a:prstGeom>
          <a:solidFill>
            <a:srgbClr val="FFFF66"/>
          </a:solidFill>
          <a:ln w="9525">
            <a:solidFill>
              <a:srgbClr val="006699"/>
            </a:solidFill>
            <a:miter lim="800000"/>
            <a:headEnd/>
            <a:tailEnd/>
          </a:ln>
          <a:effectLst/>
        </p:spPr>
        <p:txBody>
          <a:bodyPr lIns="45720" rIns="45720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Thủy điện Hòa Bình</a:t>
            </a:r>
          </a:p>
        </p:txBody>
      </p:sp>
      <p:pic>
        <p:nvPicPr>
          <p:cNvPr id="175109" name="Picture 7" descr="cong%20vao%20nha%20may%20thuy%20dien%20ia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9624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8001000" y="3429000"/>
            <a:ext cx="2667000" cy="457200"/>
          </a:xfrm>
          <a:prstGeom prst="rect">
            <a:avLst/>
          </a:prstGeom>
          <a:solidFill>
            <a:srgbClr val="FFFF66"/>
          </a:solidFill>
          <a:ln w="9525">
            <a:solidFill>
              <a:srgbClr val="006699"/>
            </a:solidFill>
            <a:miter lim="800000"/>
            <a:headEnd/>
            <a:tailEnd/>
          </a:ln>
          <a:effectLst/>
        </p:spPr>
        <p:txBody>
          <a:bodyPr lIns="45720" rIns="45720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Thủy điện Y-a-ly</a:t>
            </a:r>
          </a:p>
        </p:txBody>
      </p:sp>
      <p:pic>
        <p:nvPicPr>
          <p:cNvPr id="175111" name="Picture 5" descr="Tri_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24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1524000" y="3429000"/>
            <a:ext cx="2667000" cy="457200"/>
          </a:xfrm>
          <a:prstGeom prst="rect">
            <a:avLst/>
          </a:prstGeom>
          <a:solidFill>
            <a:srgbClr val="FFFF66"/>
          </a:solidFill>
          <a:ln w="9525">
            <a:solidFill>
              <a:srgbClr val="006699"/>
            </a:solidFill>
            <a:miter lim="800000"/>
            <a:headEnd/>
            <a:tailEnd/>
          </a:ln>
          <a:effectLst/>
        </p:spPr>
        <p:txBody>
          <a:bodyPr lIns="45720" rIns="45720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Thủy điện Trị An</a:t>
            </a:r>
          </a:p>
        </p:txBody>
      </p:sp>
      <p:pic>
        <p:nvPicPr>
          <p:cNvPr id="175113" name="Picture 14"/>
          <p:cNvPicPr>
            <a:picLocks noChangeAspect="1" noChangeArrowheads="1"/>
          </p:cNvPicPr>
          <p:nvPr/>
        </p:nvPicPr>
        <p:blipFill>
          <a:blip r:embed="rId6" cstate="print">
            <a:lum bright="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352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5" name="Text Box 7"/>
          <p:cNvSpPr txBox="1">
            <a:spLocks noChangeArrowheads="1"/>
          </p:cNvSpPr>
          <p:nvPr/>
        </p:nvSpPr>
        <p:spPr bwMode="auto">
          <a:xfrm>
            <a:off x="4419600" y="6223000"/>
            <a:ext cx="3276600" cy="406400"/>
          </a:xfrm>
          <a:prstGeom prst="rect">
            <a:avLst/>
          </a:prstGeom>
          <a:solidFill>
            <a:srgbClr val="FFFF66"/>
          </a:soli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1: Lược đồ sông ngòi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1524000" y="0"/>
            <a:ext cx="2743200" cy="533400"/>
          </a:xfrm>
          <a:prstGeom prst="rect">
            <a:avLst/>
          </a:prstGeom>
          <a:solidFill>
            <a:srgbClr val="FFFF66"/>
          </a:solidFill>
          <a:ln w="9525">
            <a:solidFill>
              <a:srgbClr val="006699"/>
            </a:solidFill>
            <a:miter lim="800000"/>
            <a:headEnd/>
            <a:tailEnd/>
          </a:ln>
          <a:effectLst/>
        </p:spPr>
        <p:txBody>
          <a:bodyPr lIns="45720" rIns="45720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Thủy điện Thác Bà</a:t>
            </a:r>
          </a:p>
        </p:txBody>
      </p:sp>
      <p:sp>
        <p:nvSpPr>
          <p:cNvPr id="175117" name="Line 13"/>
          <p:cNvSpPr>
            <a:spLocks noChangeShapeType="1"/>
          </p:cNvSpPr>
          <p:nvPr/>
        </p:nvSpPr>
        <p:spPr bwMode="auto">
          <a:xfrm flipH="1">
            <a:off x="4267200" y="609600"/>
            <a:ext cx="9906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486400" y="990600"/>
            <a:ext cx="23622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H="1">
            <a:off x="4191000" y="4953000"/>
            <a:ext cx="17526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5120" name="Line 16"/>
          <p:cNvSpPr>
            <a:spLocks noChangeShapeType="1"/>
          </p:cNvSpPr>
          <p:nvPr/>
        </p:nvSpPr>
        <p:spPr bwMode="auto">
          <a:xfrm flipV="1">
            <a:off x="6324600" y="3657600"/>
            <a:ext cx="160020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5-Point Star 1"/>
          <p:cNvSpPr/>
          <p:nvPr/>
        </p:nvSpPr>
        <p:spPr bwMode="auto">
          <a:xfrm>
            <a:off x="6096000" y="3505200"/>
            <a:ext cx="304800" cy="304800"/>
          </a:xfrm>
          <a:prstGeom prst="star5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solidFill>
                  <a:srgbClr val="0000FF"/>
                </a:solidFill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5-Point Star 1"/>
          <p:cNvSpPr/>
          <p:nvPr/>
        </p:nvSpPr>
        <p:spPr bwMode="auto">
          <a:xfrm>
            <a:off x="5181600" y="381000"/>
            <a:ext cx="304800" cy="304800"/>
          </a:xfrm>
          <a:prstGeom prst="star5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solidFill>
                  <a:srgbClr val="0000FF"/>
                </a:solidFill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5-Point Star 1"/>
          <p:cNvSpPr/>
          <p:nvPr/>
        </p:nvSpPr>
        <p:spPr bwMode="auto">
          <a:xfrm>
            <a:off x="5867400" y="4800600"/>
            <a:ext cx="304800" cy="304800"/>
          </a:xfrm>
          <a:prstGeom prst="star5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solidFill>
                  <a:srgbClr val="0000FF"/>
                </a:solidFill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5-Point Star 1"/>
          <p:cNvSpPr/>
          <p:nvPr/>
        </p:nvSpPr>
        <p:spPr bwMode="auto">
          <a:xfrm>
            <a:off x="5257800" y="762000"/>
            <a:ext cx="304800" cy="304800"/>
          </a:xfrm>
          <a:prstGeom prst="star5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solidFill>
                  <a:srgbClr val="0000FF"/>
                </a:solidFill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703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75115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01601"/>
            <a:ext cx="5428343" cy="2873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54" y="101602"/>
            <a:ext cx="5243059" cy="2873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4971" y="2975428"/>
            <a:ext cx="391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9326" y="2975428"/>
            <a:ext cx="387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468913"/>
            <a:ext cx="5428343" cy="2743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001" y="6218587"/>
            <a:ext cx="513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54" y="3468913"/>
            <a:ext cx="5243059" cy="2743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9326" y="6336267"/>
            <a:ext cx="418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6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503762" y="2726521"/>
            <a:ext cx="3074096" cy="15307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11" idx="0"/>
            <a:endCxn id="36" idx="2"/>
          </p:cNvCxnSpPr>
          <p:nvPr/>
        </p:nvCxnSpPr>
        <p:spPr>
          <a:xfrm flipV="1">
            <a:off x="6040810" y="1441582"/>
            <a:ext cx="22962" cy="128493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7"/>
            <a:endCxn id="38" idx="1"/>
          </p:cNvCxnSpPr>
          <p:nvPr/>
        </p:nvCxnSpPr>
        <p:spPr>
          <a:xfrm flipV="1">
            <a:off x="7127667" y="2143629"/>
            <a:ext cx="1221785" cy="80706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5"/>
            <a:endCxn id="39" idx="1"/>
          </p:cNvCxnSpPr>
          <p:nvPr/>
        </p:nvCxnSpPr>
        <p:spPr>
          <a:xfrm>
            <a:off x="7127667" y="4033068"/>
            <a:ext cx="1841784" cy="72407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416905" y="2295180"/>
            <a:ext cx="1514086" cy="66696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3"/>
          </p:cNvCxnSpPr>
          <p:nvPr/>
        </p:nvCxnSpPr>
        <p:spPr>
          <a:xfrm flipH="1">
            <a:off x="3485852" y="4033068"/>
            <a:ext cx="1468101" cy="65550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4"/>
            <a:endCxn id="40" idx="0"/>
          </p:cNvCxnSpPr>
          <p:nvPr/>
        </p:nvCxnSpPr>
        <p:spPr>
          <a:xfrm>
            <a:off x="6040810" y="4257236"/>
            <a:ext cx="0" cy="111237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92834" y="2935736"/>
            <a:ext cx="2361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49686" y="276787"/>
            <a:ext cx="3028172" cy="11647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349452" y="1441582"/>
            <a:ext cx="2422932" cy="14040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969451" y="4302948"/>
            <a:ext cx="2110993" cy="9083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022899" y="5369607"/>
            <a:ext cx="2035822" cy="12530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86983" y="1531643"/>
            <a:ext cx="2852884" cy="15041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25601" y="4257236"/>
            <a:ext cx="2860251" cy="11123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0724" y="1772414"/>
            <a:ext cx="2583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49686" y="477418"/>
            <a:ext cx="3108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08244" y="1666574"/>
            <a:ext cx="2059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070385" y="4257236"/>
            <a:ext cx="1909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51819" y="5519079"/>
            <a:ext cx="2577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4843" y="4333138"/>
            <a:ext cx="3133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843" y="741206"/>
            <a:ext cx="10515600" cy="1413271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8621" y="1387537"/>
            <a:ext cx="10406043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ta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mạng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lưới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sông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ngòi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dày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9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8205" y="33320"/>
            <a:ext cx="1680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 LÍ</a:t>
            </a:r>
          </a:p>
        </p:txBody>
      </p:sp>
      <p:sp>
        <p:nvSpPr>
          <p:cNvPr id="3" name="Rectangle 2"/>
          <p:cNvSpPr/>
          <p:nvPr/>
        </p:nvSpPr>
        <p:spPr>
          <a:xfrm>
            <a:off x="708621" y="2076157"/>
            <a:ext cx="980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ngòi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phù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08621" y="3191160"/>
            <a:ext cx="4776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4686" y="3876828"/>
            <a:ext cx="5252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7121" y="3837491"/>
            <a:ext cx="4162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FE4EF0-3BE2-400F-BFDF-E35F04906BE1}"/>
              </a:ext>
            </a:extLst>
          </p:cNvPr>
          <p:cNvSpPr/>
          <p:nvPr/>
        </p:nvSpPr>
        <p:spPr>
          <a:xfrm>
            <a:off x="716756" y="428626"/>
            <a:ext cx="10758488" cy="885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1Li-N4 Alfa Slab One" pitchFamily="2" charset="0"/>
                <a:ea typeface="+mn-ea"/>
                <a:cs typeface="+mn-cs"/>
              </a:rPr>
              <a:t>BẢO VỆ MÔI TRƯỜNG VÀ XÂY DỰNG THẾ GIỚI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1Li-N4 Alfa Slab One" pitchFamily="2" charset="0"/>
                <a:ea typeface="+mn-ea"/>
                <a:cs typeface="+mn-cs"/>
              </a:rPr>
              <a:t> XANH – SẠCH – ĐẸP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14451"/>
            <a:ext cx="9905524" cy="5262562"/>
          </a:xfrm>
          <a:prstGeom prst="rect">
            <a:avLst/>
          </a:prstGeom>
        </p:spPr>
      </p:pic>
      <p:pic>
        <p:nvPicPr>
          <p:cNvPr id="7" name="Picture 6" descr="A picture containing outdoor, person, ground&#10;&#10;Description automatically generated">
            <a:extLst>
              <a:ext uri="{FF2B5EF4-FFF2-40B4-BE49-F238E27FC236}">
                <a16:creationId xmlns:a16="http://schemas.microsoft.com/office/drawing/2014/main" id="{F75856E6-3F8C-428C-ADE0-0E770F112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0" y="1433513"/>
            <a:ext cx="8138160" cy="5143500"/>
          </a:xfrm>
          <a:prstGeom prst="rect">
            <a:avLst/>
          </a:prstGeom>
        </p:spPr>
      </p:pic>
      <p:pic>
        <p:nvPicPr>
          <p:cNvPr id="9" name="Picture 8" descr="A person digging in the dirt&#10;&#10;Description automatically generated with low confidence">
            <a:extLst>
              <a:ext uri="{FF2B5EF4-FFF2-40B4-BE49-F238E27FC236}">
                <a16:creationId xmlns:a16="http://schemas.microsoft.com/office/drawing/2014/main" id="{460BFCBC-BB9E-41D8-B92F-530A8E49C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82" y="1433513"/>
            <a:ext cx="4496276" cy="52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59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3291116" y="1339888"/>
            <a:ext cx="5852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may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95" y="2611887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2968">
            <a:off x="10014850" y="4975026"/>
            <a:ext cx="1171575" cy="27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624166" y="2108940"/>
            <a:ext cx="8739116" cy="2862322"/>
          </a:xfrm>
          <a:prstGeom prst="rect">
            <a:avLst/>
          </a:prstGeom>
          <a:solidFill>
            <a:srgbClr val="B5DDF2"/>
          </a:solidFill>
          <a:ln w="3810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Nước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lưới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 ngòi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ít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đổi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phù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ngòi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vai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935278" y="102922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ngòi</a:t>
            </a:r>
          </a:p>
        </p:txBody>
      </p:sp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4895572" y="506002"/>
            <a:ext cx="1223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1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924088" y="2306810"/>
            <a:ext cx="6599196" cy="7766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CẢM ƠN ! </a:t>
            </a:r>
            <a:endParaRPr kumimoji="0" lang="en-US" sz="3600" b="1" i="0" u="none" strike="noStrike" kern="10" cap="none" spc="0" normalizeH="0" baseline="0" noProof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>
            <a:off x="2626483" y="396397"/>
            <a:ext cx="6896801" cy="663879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</a:t>
            </a:r>
            <a:r>
              <a:rPr kumimoji="0" lang="vi-VN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VĨNH QUỲNH</a:t>
            </a:r>
            <a:endParaRPr kumimoji="0" lang="en-US" sz="3600" b="1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Google Shape;96;p1"/>
          <p:cNvPicPr preferRelativeResize="0"/>
          <p:nvPr/>
        </p:nvPicPr>
        <p:blipFill rotWithShape="1">
          <a:blip r:embed="rId2">
            <a:alphaModFix/>
          </a:blip>
          <a:srcRect t="27394" r="1849" b="33844"/>
          <a:stretch/>
        </p:blipFill>
        <p:spPr>
          <a:xfrm>
            <a:off x="2427304" y="4004283"/>
            <a:ext cx="7295162" cy="2853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1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716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2968">
            <a:off x="10014850" y="4975026"/>
            <a:ext cx="1171575" cy="2790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0702" y="3131507"/>
            <a:ext cx="97201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Nam: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rệt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477108" y="1354238"/>
            <a:ext cx="8722960" cy="2033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đặc điểm của khí hậu nhiệt đới gió mùa ở nước ta?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2968">
            <a:off x="10014850" y="4975026"/>
            <a:ext cx="1171575" cy="2790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9007" y="3532340"/>
            <a:ext cx="77661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4710" y="2395608"/>
            <a:ext cx="8966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  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NGÒI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15542" y="899886"/>
            <a:ext cx="351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138" y="280857"/>
            <a:ext cx="6368441" cy="86951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hflhfhk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09"/>
            <a:ext cx="5047990" cy="6614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61138" y="870154"/>
            <a:ext cx="6113107" cy="5279923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ta.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ta.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ngòi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3200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10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hflhfhk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" y="46571"/>
            <a:ext cx="504799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899356" y="3066759"/>
            <a:ext cx="308087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451987" y="135912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i="1" noProof="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3200" b="1" i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200" b="1" i="1" noProof="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noProof="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200" b="1" i="1" noProof="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ta.</a:t>
            </a:r>
          </a:p>
        </p:txBody>
      </p:sp>
      <p:sp>
        <p:nvSpPr>
          <p:cNvPr id="4" name="Freeform 3"/>
          <p:cNvSpPr/>
          <p:nvPr/>
        </p:nvSpPr>
        <p:spPr>
          <a:xfrm>
            <a:off x="281493" y="-86"/>
            <a:ext cx="1692666" cy="1553232"/>
          </a:xfrm>
          <a:custGeom>
            <a:avLst/>
            <a:gdLst>
              <a:gd name="connsiteX0" fmla="*/ 403 w 1692666"/>
              <a:gd name="connsiteY0" fmla="*/ 0 h 1553232"/>
              <a:gd name="connsiteX1" fmla="*/ 12929 w 1692666"/>
              <a:gd name="connsiteY1" fmla="*/ 75156 h 1553232"/>
              <a:gd name="connsiteX2" fmla="*/ 150715 w 1692666"/>
              <a:gd name="connsiteY2" fmla="*/ 87682 h 1553232"/>
              <a:gd name="connsiteX3" fmla="*/ 213345 w 1692666"/>
              <a:gd name="connsiteY3" fmla="*/ 100208 h 1553232"/>
              <a:gd name="connsiteX4" fmla="*/ 326079 w 1692666"/>
              <a:gd name="connsiteY4" fmla="*/ 187890 h 1553232"/>
              <a:gd name="connsiteX5" fmla="*/ 438814 w 1692666"/>
              <a:gd name="connsiteY5" fmla="*/ 237994 h 1553232"/>
              <a:gd name="connsiteX6" fmla="*/ 526496 w 1692666"/>
              <a:gd name="connsiteY6" fmla="*/ 250520 h 1553232"/>
              <a:gd name="connsiteX7" fmla="*/ 564074 w 1692666"/>
              <a:gd name="connsiteY7" fmla="*/ 275573 h 1553232"/>
              <a:gd name="connsiteX8" fmla="*/ 601652 w 1692666"/>
              <a:gd name="connsiteY8" fmla="*/ 313151 h 1553232"/>
              <a:gd name="connsiteX9" fmla="*/ 726912 w 1692666"/>
              <a:gd name="connsiteY9" fmla="*/ 350729 h 1553232"/>
              <a:gd name="connsiteX10" fmla="*/ 777016 w 1692666"/>
              <a:gd name="connsiteY10" fmla="*/ 425885 h 1553232"/>
              <a:gd name="connsiteX11" fmla="*/ 789542 w 1692666"/>
              <a:gd name="connsiteY11" fmla="*/ 463463 h 1553232"/>
              <a:gd name="connsiteX12" fmla="*/ 814594 w 1692666"/>
              <a:gd name="connsiteY12" fmla="*/ 501041 h 1553232"/>
              <a:gd name="connsiteX13" fmla="*/ 827120 w 1692666"/>
              <a:gd name="connsiteY13" fmla="*/ 538619 h 1553232"/>
              <a:gd name="connsiteX14" fmla="*/ 864698 w 1692666"/>
              <a:gd name="connsiteY14" fmla="*/ 576197 h 1553232"/>
              <a:gd name="connsiteX15" fmla="*/ 889750 w 1692666"/>
              <a:gd name="connsiteY15" fmla="*/ 613775 h 1553232"/>
              <a:gd name="connsiteX16" fmla="*/ 952381 w 1692666"/>
              <a:gd name="connsiteY16" fmla="*/ 663879 h 1553232"/>
              <a:gd name="connsiteX17" fmla="*/ 989959 w 1692666"/>
              <a:gd name="connsiteY17" fmla="*/ 701457 h 1553232"/>
              <a:gd name="connsiteX18" fmla="*/ 1065115 w 1692666"/>
              <a:gd name="connsiteY18" fmla="*/ 739036 h 1553232"/>
              <a:gd name="connsiteX19" fmla="*/ 1140271 w 1692666"/>
              <a:gd name="connsiteY19" fmla="*/ 776614 h 1553232"/>
              <a:gd name="connsiteX20" fmla="*/ 1177849 w 1692666"/>
              <a:gd name="connsiteY20" fmla="*/ 814192 h 1553232"/>
              <a:gd name="connsiteX21" fmla="*/ 1215427 w 1692666"/>
              <a:gd name="connsiteY21" fmla="*/ 826718 h 1553232"/>
              <a:gd name="connsiteX22" fmla="*/ 1265531 w 1692666"/>
              <a:gd name="connsiteY22" fmla="*/ 876822 h 1553232"/>
              <a:gd name="connsiteX23" fmla="*/ 1328161 w 1692666"/>
              <a:gd name="connsiteY23" fmla="*/ 977030 h 1553232"/>
              <a:gd name="connsiteX24" fmla="*/ 1353214 w 1692666"/>
              <a:gd name="connsiteY24" fmla="*/ 1052186 h 1553232"/>
              <a:gd name="connsiteX25" fmla="*/ 1365740 w 1692666"/>
              <a:gd name="connsiteY25" fmla="*/ 1089764 h 1553232"/>
              <a:gd name="connsiteX26" fmla="*/ 1378266 w 1692666"/>
              <a:gd name="connsiteY26" fmla="*/ 1164920 h 1553232"/>
              <a:gd name="connsiteX27" fmla="*/ 1403318 w 1692666"/>
              <a:gd name="connsiteY27" fmla="*/ 1189973 h 1553232"/>
              <a:gd name="connsiteX28" fmla="*/ 1428370 w 1692666"/>
              <a:gd name="connsiteY28" fmla="*/ 1227551 h 1553232"/>
              <a:gd name="connsiteX29" fmla="*/ 1503526 w 1692666"/>
              <a:gd name="connsiteY29" fmla="*/ 1252603 h 1553232"/>
              <a:gd name="connsiteX30" fmla="*/ 1541104 w 1692666"/>
              <a:gd name="connsiteY30" fmla="*/ 1265129 h 1553232"/>
              <a:gd name="connsiteX31" fmla="*/ 1628786 w 1692666"/>
              <a:gd name="connsiteY31" fmla="*/ 1302707 h 1553232"/>
              <a:gd name="connsiteX32" fmla="*/ 1666364 w 1692666"/>
              <a:gd name="connsiteY32" fmla="*/ 1340285 h 1553232"/>
              <a:gd name="connsiteX33" fmla="*/ 1641312 w 1692666"/>
              <a:gd name="connsiteY33" fmla="*/ 1553227 h 155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92666" h="1553232">
                <a:moveTo>
                  <a:pt x="403" y="0"/>
                </a:moveTo>
                <a:cubicBezTo>
                  <a:pt x="4578" y="25052"/>
                  <a:pt x="-9009" y="62359"/>
                  <a:pt x="12929" y="75156"/>
                </a:cubicBezTo>
                <a:cubicBezTo>
                  <a:pt x="52765" y="98394"/>
                  <a:pt x="104953" y="81962"/>
                  <a:pt x="150715" y="87682"/>
                </a:cubicBezTo>
                <a:cubicBezTo>
                  <a:pt x="171841" y="90323"/>
                  <a:pt x="192468" y="96033"/>
                  <a:pt x="213345" y="100208"/>
                </a:cubicBezTo>
                <a:cubicBezTo>
                  <a:pt x="272213" y="159076"/>
                  <a:pt x="236184" y="127960"/>
                  <a:pt x="326079" y="187890"/>
                </a:cubicBezTo>
                <a:cubicBezTo>
                  <a:pt x="367089" y="215230"/>
                  <a:pt x="381898" y="229863"/>
                  <a:pt x="438814" y="237994"/>
                </a:cubicBezTo>
                <a:lnTo>
                  <a:pt x="526496" y="250520"/>
                </a:lnTo>
                <a:cubicBezTo>
                  <a:pt x="539022" y="258871"/>
                  <a:pt x="552509" y="265935"/>
                  <a:pt x="564074" y="275573"/>
                </a:cubicBezTo>
                <a:cubicBezTo>
                  <a:pt x="577683" y="286914"/>
                  <a:pt x="586167" y="304548"/>
                  <a:pt x="601652" y="313151"/>
                </a:cubicBezTo>
                <a:cubicBezTo>
                  <a:pt x="626603" y="327013"/>
                  <a:pt x="694566" y="342642"/>
                  <a:pt x="726912" y="350729"/>
                </a:cubicBezTo>
                <a:cubicBezTo>
                  <a:pt x="743613" y="375781"/>
                  <a:pt x="767495" y="397321"/>
                  <a:pt x="777016" y="425885"/>
                </a:cubicBezTo>
                <a:cubicBezTo>
                  <a:pt x="781191" y="438411"/>
                  <a:pt x="783637" y="451653"/>
                  <a:pt x="789542" y="463463"/>
                </a:cubicBezTo>
                <a:cubicBezTo>
                  <a:pt x="796275" y="476928"/>
                  <a:pt x="807861" y="487576"/>
                  <a:pt x="814594" y="501041"/>
                </a:cubicBezTo>
                <a:cubicBezTo>
                  <a:pt x="820499" y="512851"/>
                  <a:pt x="819796" y="527633"/>
                  <a:pt x="827120" y="538619"/>
                </a:cubicBezTo>
                <a:cubicBezTo>
                  <a:pt x="836946" y="553358"/>
                  <a:pt x="853357" y="562588"/>
                  <a:pt x="864698" y="576197"/>
                </a:cubicBezTo>
                <a:cubicBezTo>
                  <a:pt x="874336" y="587762"/>
                  <a:pt x="880345" y="602020"/>
                  <a:pt x="889750" y="613775"/>
                </a:cubicBezTo>
                <a:cubicBezTo>
                  <a:pt x="918903" y="650215"/>
                  <a:pt x="913320" y="631328"/>
                  <a:pt x="952381" y="663879"/>
                </a:cubicBezTo>
                <a:cubicBezTo>
                  <a:pt x="965990" y="675220"/>
                  <a:pt x="976350" y="690116"/>
                  <a:pt x="989959" y="701457"/>
                </a:cubicBezTo>
                <a:cubicBezTo>
                  <a:pt x="1043808" y="746332"/>
                  <a:pt x="1008620" y="710788"/>
                  <a:pt x="1065115" y="739036"/>
                </a:cubicBezTo>
                <a:cubicBezTo>
                  <a:pt x="1162243" y="787600"/>
                  <a:pt x="1045818" y="745130"/>
                  <a:pt x="1140271" y="776614"/>
                </a:cubicBezTo>
                <a:cubicBezTo>
                  <a:pt x="1152797" y="789140"/>
                  <a:pt x="1163110" y="804366"/>
                  <a:pt x="1177849" y="814192"/>
                </a:cubicBezTo>
                <a:cubicBezTo>
                  <a:pt x="1188835" y="821516"/>
                  <a:pt x="1204683" y="819044"/>
                  <a:pt x="1215427" y="826718"/>
                </a:cubicBezTo>
                <a:cubicBezTo>
                  <a:pt x="1234647" y="840446"/>
                  <a:pt x="1248830" y="860121"/>
                  <a:pt x="1265531" y="876822"/>
                </a:cubicBezTo>
                <a:cubicBezTo>
                  <a:pt x="1295344" y="966260"/>
                  <a:pt x="1268611" y="937330"/>
                  <a:pt x="1328161" y="977030"/>
                </a:cubicBezTo>
                <a:lnTo>
                  <a:pt x="1353214" y="1052186"/>
                </a:lnTo>
                <a:cubicBezTo>
                  <a:pt x="1357389" y="1064712"/>
                  <a:pt x="1363569" y="1076740"/>
                  <a:pt x="1365740" y="1089764"/>
                </a:cubicBezTo>
                <a:cubicBezTo>
                  <a:pt x="1369915" y="1114816"/>
                  <a:pt x="1369348" y="1141139"/>
                  <a:pt x="1378266" y="1164920"/>
                </a:cubicBezTo>
                <a:cubicBezTo>
                  <a:pt x="1382413" y="1175978"/>
                  <a:pt x="1395941" y="1180751"/>
                  <a:pt x="1403318" y="1189973"/>
                </a:cubicBezTo>
                <a:cubicBezTo>
                  <a:pt x="1412722" y="1201729"/>
                  <a:pt x="1415604" y="1219572"/>
                  <a:pt x="1428370" y="1227551"/>
                </a:cubicBezTo>
                <a:cubicBezTo>
                  <a:pt x="1450763" y="1241547"/>
                  <a:pt x="1478474" y="1244252"/>
                  <a:pt x="1503526" y="1252603"/>
                </a:cubicBezTo>
                <a:cubicBezTo>
                  <a:pt x="1516052" y="1256778"/>
                  <a:pt x="1529294" y="1259224"/>
                  <a:pt x="1541104" y="1265129"/>
                </a:cubicBezTo>
                <a:cubicBezTo>
                  <a:pt x="1603018" y="1296086"/>
                  <a:pt x="1573494" y="1284276"/>
                  <a:pt x="1628786" y="1302707"/>
                </a:cubicBezTo>
                <a:cubicBezTo>
                  <a:pt x="1641312" y="1315233"/>
                  <a:pt x="1664601" y="1322658"/>
                  <a:pt x="1666364" y="1340285"/>
                </a:cubicBezTo>
                <a:cubicBezTo>
                  <a:pt x="1688075" y="1557395"/>
                  <a:pt x="1722917" y="1553227"/>
                  <a:pt x="1641312" y="15532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704886" y="504967"/>
            <a:ext cx="451460" cy="859809"/>
          </a:xfrm>
          <a:custGeom>
            <a:avLst/>
            <a:gdLst>
              <a:gd name="connsiteX0" fmla="*/ 1084 w 451460"/>
              <a:gd name="connsiteY0" fmla="*/ 0 h 859809"/>
              <a:gd name="connsiteX1" fmla="*/ 55675 w 451460"/>
              <a:gd name="connsiteY1" fmla="*/ 68239 h 859809"/>
              <a:gd name="connsiteX2" fmla="*/ 82971 w 451460"/>
              <a:gd name="connsiteY2" fmla="*/ 109182 h 859809"/>
              <a:gd name="connsiteX3" fmla="*/ 69323 w 451460"/>
              <a:gd name="connsiteY3" fmla="*/ 191069 h 859809"/>
              <a:gd name="connsiteX4" fmla="*/ 28380 w 451460"/>
              <a:gd name="connsiteY4" fmla="*/ 218364 h 859809"/>
              <a:gd name="connsiteX5" fmla="*/ 1084 w 451460"/>
              <a:gd name="connsiteY5" fmla="*/ 259308 h 859809"/>
              <a:gd name="connsiteX6" fmla="*/ 42027 w 451460"/>
              <a:gd name="connsiteY6" fmla="*/ 409433 h 859809"/>
              <a:gd name="connsiteX7" fmla="*/ 69323 w 451460"/>
              <a:gd name="connsiteY7" fmla="*/ 450376 h 859809"/>
              <a:gd name="connsiteX8" fmla="*/ 110266 w 451460"/>
              <a:gd name="connsiteY8" fmla="*/ 464024 h 859809"/>
              <a:gd name="connsiteX9" fmla="*/ 219448 w 451460"/>
              <a:gd name="connsiteY9" fmla="*/ 477672 h 859809"/>
              <a:gd name="connsiteX10" fmla="*/ 301335 w 451460"/>
              <a:gd name="connsiteY10" fmla="*/ 518615 h 859809"/>
              <a:gd name="connsiteX11" fmla="*/ 314983 w 451460"/>
              <a:gd name="connsiteY11" fmla="*/ 559558 h 859809"/>
              <a:gd name="connsiteX12" fmla="*/ 355926 w 451460"/>
              <a:gd name="connsiteY12" fmla="*/ 696036 h 859809"/>
              <a:gd name="connsiteX13" fmla="*/ 369574 w 451460"/>
              <a:gd name="connsiteY13" fmla="*/ 736979 h 859809"/>
              <a:gd name="connsiteX14" fmla="*/ 424165 w 451460"/>
              <a:gd name="connsiteY14" fmla="*/ 818866 h 859809"/>
              <a:gd name="connsiteX15" fmla="*/ 451460 w 451460"/>
              <a:gd name="connsiteY15" fmla="*/ 859809 h 85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1460" h="859809">
                <a:moveTo>
                  <a:pt x="1084" y="0"/>
                </a:moveTo>
                <a:cubicBezTo>
                  <a:pt x="19281" y="22746"/>
                  <a:pt x="38197" y="44935"/>
                  <a:pt x="55675" y="68239"/>
                </a:cubicBezTo>
                <a:cubicBezTo>
                  <a:pt x="65517" y="81361"/>
                  <a:pt x="81160" y="92880"/>
                  <a:pt x="82971" y="109182"/>
                </a:cubicBezTo>
                <a:cubicBezTo>
                  <a:pt x="86027" y="136685"/>
                  <a:pt x="81698" y="166318"/>
                  <a:pt x="69323" y="191069"/>
                </a:cubicBezTo>
                <a:cubicBezTo>
                  <a:pt x="61988" y="205740"/>
                  <a:pt x="42028" y="209266"/>
                  <a:pt x="28380" y="218364"/>
                </a:cubicBezTo>
                <a:cubicBezTo>
                  <a:pt x="19281" y="232012"/>
                  <a:pt x="2716" y="242987"/>
                  <a:pt x="1084" y="259308"/>
                </a:cubicBezTo>
                <a:cubicBezTo>
                  <a:pt x="-4897" y="319118"/>
                  <a:pt x="14580" y="361402"/>
                  <a:pt x="42027" y="409433"/>
                </a:cubicBezTo>
                <a:cubicBezTo>
                  <a:pt x="50165" y="423674"/>
                  <a:pt x="56515" y="440129"/>
                  <a:pt x="69323" y="450376"/>
                </a:cubicBezTo>
                <a:cubicBezTo>
                  <a:pt x="80557" y="459363"/>
                  <a:pt x="96112" y="461451"/>
                  <a:pt x="110266" y="464024"/>
                </a:cubicBezTo>
                <a:cubicBezTo>
                  <a:pt x="146352" y="470585"/>
                  <a:pt x="183054" y="473123"/>
                  <a:pt x="219448" y="477672"/>
                </a:cubicBezTo>
                <a:cubicBezTo>
                  <a:pt x="246419" y="486662"/>
                  <a:pt x="282094" y="494564"/>
                  <a:pt x="301335" y="518615"/>
                </a:cubicBezTo>
                <a:cubicBezTo>
                  <a:pt x="310322" y="529848"/>
                  <a:pt x="310434" y="545910"/>
                  <a:pt x="314983" y="559558"/>
                </a:cubicBezTo>
                <a:cubicBezTo>
                  <a:pt x="339801" y="733296"/>
                  <a:pt x="306273" y="596731"/>
                  <a:pt x="355926" y="696036"/>
                </a:cubicBezTo>
                <a:cubicBezTo>
                  <a:pt x="362360" y="708903"/>
                  <a:pt x="362588" y="724403"/>
                  <a:pt x="369574" y="736979"/>
                </a:cubicBezTo>
                <a:cubicBezTo>
                  <a:pt x="385506" y="765656"/>
                  <a:pt x="405968" y="791570"/>
                  <a:pt x="424165" y="818866"/>
                </a:cubicBezTo>
                <a:lnTo>
                  <a:pt x="451460" y="8598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0958" y="246743"/>
            <a:ext cx="1873956" cy="1306403"/>
          </a:xfrm>
          <a:custGeom>
            <a:avLst/>
            <a:gdLst>
              <a:gd name="connsiteX0" fmla="*/ 16128 w 1873956"/>
              <a:gd name="connsiteY0" fmla="*/ 0 h 1306403"/>
              <a:gd name="connsiteX1" fmla="*/ 1613 w 1873956"/>
              <a:gd name="connsiteY1" fmla="*/ 72571 h 1306403"/>
              <a:gd name="connsiteX2" fmla="*/ 45156 w 1873956"/>
              <a:gd name="connsiteY2" fmla="*/ 101600 h 1306403"/>
              <a:gd name="connsiteX3" fmla="*/ 204813 w 1873956"/>
              <a:gd name="connsiteY3" fmla="*/ 145143 h 1306403"/>
              <a:gd name="connsiteX4" fmla="*/ 248356 w 1873956"/>
              <a:gd name="connsiteY4" fmla="*/ 159657 h 1306403"/>
              <a:gd name="connsiteX5" fmla="*/ 335442 w 1873956"/>
              <a:gd name="connsiteY5" fmla="*/ 232228 h 1306403"/>
              <a:gd name="connsiteX6" fmla="*/ 364471 w 1873956"/>
              <a:gd name="connsiteY6" fmla="*/ 290286 h 1306403"/>
              <a:gd name="connsiteX7" fmla="*/ 451556 w 1873956"/>
              <a:gd name="connsiteY7" fmla="*/ 333828 h 1306403"/>
              <a:gd name="connsiteX8" fmla="*/ 538642 w 1873956"/>
              <a:gd name="connsiteY8" fmla="*/ 377371 h 1306403"/>
              <a:gd name="connsiteX9" fmla="*/ 654756 w 1873956"/>
              <a:gd name="connsiteY9" fmla="*/ 348343 h 1306403"/>
              <a:gd name="connsiteX10" fmla="*/ 741842 w 1873956"/>
              <a:gd name="connsiteY10" fmla="*/ 522514 h 1306403"/>
              <a:gd name="connsiteX11" fmla="*/ 785385 w 1873956"/>
              <a:gd name="connsiteY11" fmla="*/ 537028 h 1306403"/>
              <a:gd name="connsiteX12" fmla="*/ 828928 w 1873956"/>
              <a:gd name="connsiteY12" fmla="*/ 566057 h 1306403"/>
              <a:gd name="connsiteX13" fmla="*/ 857956 w 1873956"/>
              <a:gd name="connsiteY13" fmla="*/ 609600 h 1306403"/>
              <a:gd name="connsiteX14" fmla="*/ 916013 w 1873956"/>
              <a:gd name="connsiteY14" fmla="*/ 624114 h 1306403"/>
              <a:gd name="connsiteX15" fmla="*/ 959556 w 1873956"/>
              <a:gd name="connsiteY15" fmla="*/ 638628 h 1306403"/>
              <a:gd name="connsiteX16" fmla="*/ 1003099 w 1873956"/>
              <a:gd name="connsiteY16" fmla="*/ 667657 h 1306403"/>
              <a:gd name="connsiteX17" fmla="*/ 1090185 w 1873956"/>
              <a:gd name="connsiteY17" fmla="*/ 711200 h 1306403"/>
              <a:gd name="connsiteX18" fmla="*/ 1104699 w 1873956"/>
              <a:gd name="connsiteY18" fmla="*/ 754743 h 1306403"/>
              <a:gd name="connsiteX19" fmla="*/ 1235328 w 1873956"/>
              <a:gd name="connsiteY19" fmla="*/ 827314 h 1306403"/>
              <a:gd name="connsiteX20" fmla="*/ 1293385 w 1873956"/>
              <a:gd name="connsiteY20" fmla="*/ 841828 h 1306403"/>
              <a:gd name="connsiteX21" fmla="*/ 1380471 w 1873956"/>
              <a:gd name="connsiteY21" fmla="*/ 870857 h 1306403"/>
              <a:gd name="connsiteX22" fmla="*/ 1453042 w 1873956"/>
              <a:gd name="connsiteY22" fmla="*/ 943428 h 1306403"/>
              <a:gd name="connsiteX23" fmla="*/ 1525613 w 1873956"/>
              <a:gd name="connsiteY23" fmla="*/ 1016000 h 1306403"/>
              <a:gd name="connsiteX24" fmla="*/ 1656242 w 1873956"/>
              <a:gd name="connsiteY24" fmla="*/ 1030514 h 1306403"/>
              <a:gd name="connsiteX25" fmla="*/ 1699785 w 1873956"/>
              <a:gd name="connsiteY25" fmla="*/ 1059543 h 1306403"/>
              <a:gd name="connsiteX26" fmla="*/ 1757842 w 1873956"/>
              <a:gd name="connsiteY26" fmla="*/ 1146628 h 1306403"/>
              <a:gd name="connsiteX27" fmla="*/ 1801385 w 1873956"/>
              <a:gd name="connsiteY27" fmla="*/ 1233714 h 1306403"/>
              <a:gd name="connsiteX28" fmla="*/ 1844928 w 1873956"/>
              <a:gd name="connsiteY28" fmla="*/ 1262743 h 1306403"/>
              <a:gd name="connsiteX29" fmla="*/ 1873956 w 1873956"/>
              <a:gd name="connsiteY29" fmla="*/ 1306286 h 130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73956" h="1306403">
                <a:moveTo>
                  <a:pt x="16128" y="0"/>
                </a:moveTo>
                <a:cubicBezTo>
                  <a:pt x="11290" y="24190"/>
                  <a:pt x="-5164" y="48851"/>
                  <a:pt x="1613" y="72571"/>
                </a:cubicBezTo>
                <a:cubicBezTo>
                  <a:pt x="6405" y="89344"/>
                  <a:pt x="29215" y="94515"/>
                  <a:pt x="45156" y="101600"/>
                </a:cubicBezTo>
                <a:cubicBezTo>
                  <a:pt x="125217" y="137182"/>
                  <a:pt x="126770" y="125632"/>
                  <a:pt x="204813" y="145143"/>
                </a:cubicBezTo>
                <a:cubicBezTo>
                  <a:pt x="219656" y="148854"/>
                  <a:pt x="233842" y="154819"/>
                  <a:pt x="248356" y="159657"/>
                </a:cubicBezTo>
                <a:cubicBezTo>
                  <a:pt x="283074" y="182802"/>
                  <a:pt x="310045" y="196672"/>
                  <a:pt x="335442" y="232228"/>
                </a:cubicBezTo>
                <a:cubicBezTo>
                  <a:pt x="348018" y="249835"/>
                  <a:pt x="350619" y="273664"/>
                  <a:pt x="364471" y="290286"/>
                </a:cubicBezTo>
                <a:cubicBezTo>
                  <a:pt x="386114" y="316258"/>
                  <a:pt x="421837" y="323922"/>
                  <a:pt x="451556" y="333828"/>
                </a:cubicBezTo>
                <a:cubicBezTo>
                  <a:pt x="473572" y="348506"/>
                  <a:pt x="508595" y="377371"/>
                  <a:pt x="538642" y="377371"/>
                </a:cubicBezTo>
                <a:cubicBezTo>
                  <a:pt x="573671" y="377371"/>
                  <a:pt x="620396" y="359796"/>
                  <a:pt x="654756" y="348343"/>
                </a:cubicBezTo>
                <a:cubicBezTo>
                  <a:pt x="666027" y="382155"/>
                  <a:pt x="699639" y="508447"/>
                  <a:pt x="741842" y="522514"/>
                </a:cubicBezTo>
                <a:lnTo>
                  <a:pt x="785385" y="537028"/>
                </a:lnTo>
                <a:cubicBezTo>
                  <a:pt x="799899" y="546704"/>
                  <a:pt x="816593" y="553722"/>
                  <a:pt x="828928" y="566057"/>
                </a:cubicBezTo>
                <a:cubicBezTo>
                  <a:pt x="841263" y="578392"/>
                  <a:pt x="843442" y="599924"/>
                  <a:pt x="857956" y="609600"/>
                </a:cubicBezTo>
                <a:cubicBezTo>
                  <a:pt x="874554" y="620665"/>
                  <a:pt x="896833" y="618634"/>
                  <a:pt x="916013" y="624114"/>
                </a:cubicBezTo>
                <a:cubicBezTo>
                  <a:pt x="930724" y="628317"/>
                  <a:pt x="945042" y="633790"/>
                  <a:pt x="959556" y="638628"/>
                </a:cubicBezTo>
                <a:cubicBezTo>
                  <a:pt x="974070" y="648304"/>
                  <a:pt x="987497" y="659856"/>
                  <a:pt x="1003099" y="667657"/>
                </a:cubicBezTo>
                <a:cubicBezTo>
                  <a:pt x="1123283" y="727749"/>
                  <a:pt x="965396" y="628007"/>
                  <a:pt x="1090185" y="711200"/>
                </a:cubicBezTo>
                <a:cubicBezTo>
                  <a:pt x="1095023" y="725714"/>
                  <a:pt x="1093881" y="743925"/>
                  <a:pt x="1104699" y="754743"/>
                </a:cubicBezTo>
                <a:cubicBezTo>
                  <a:pt x="1146283" y="796327"/>
                  <a:pt x="1184223" y="812713"/>
                  <a:pt x="1235328" y="827314"/>
                </a:cubicBezTo>
                <a:cubicBezTo>
                  <a:pt x="1254508" y="832794"/>
                  <a:pt x="1274278" y="836096"/>
                  <a:pt x="1293385" y="841828"/>
                </a:cubicBezTo>
                <a:cubicBezTo>
                  <a:pt x="1322693" y="850621"/>
                  <a:pt x="1380471" y="870857"/>
                  <a:pt x="1380471" y="870857"/>
                </a:cubicBezTo>
                <a:cubicBezTo>
                  <a:pt x="1457876" y="986968"/>
                  <a:pt x="1356283" y="846671"/>
                  <a:pt x="1453042" y="943428"/>
                </a:cubicBezTo>
                <a:cubicBezTo>
                  <a:pt x="1485295" y="975680"/>
                  <a:pt x="1474009" y="1003099"/>
                  <a:pt x="1525613" y="1016000"/>
                </a:cubicBezTo>
                <a:cubicBezTo>
                  <a:pt x="1568116" y="1026626"/>
                  <a:pt x="1612699" y="1025676"/>
                  <a:pt x="1656242" y="1030514"/>
                </a:cubicBezTo>
                <a:cubicBezTo>
                  <a:pt x="1670756" y="1040190"/>
                  <a:pt x="1688298" y="1046415"/>
                  <a:pt x="1699785" y="1059543"/>
                </a:cubicBezTo>
                <a:cubicBezTo>
                  <a:pt x="1722759" y="1085799"/>
                  <a:pt x="1757842" y="1146628"/>
                  <a:pt x="1757842" y="1146628"/>
                </a:cubicBezTo>
                <a:cubicBezTo>
                  <a:pt x="1769647" y="1182044"/>
                  <a:pt x="1773248" y="1205577"/>
                  <a:pt x="1801385" y="1233714"/>
                </a:cubicBezTo>
                <a:cubicBezTo>
                  <a:pt x="1813720" y="1246049"/>
                  <a:pt x="1830414" y="1253067"/>
                  <a:pt x="1844928" y="1262743"/>
                </a:cubicBezTo>
                <a:cubicBezTo>
                  <a:pt x="1860972" y="1310876"/>
                  <a:pt x="1844143" y="1306286"/>
                  <a:pt x="1873956" y="1306286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103086" y="14514"/>
            <a:ext cx="537028" cy="957943"/>
          </a:xfrm>
          <a:custGeom>
            <a:avLst/>
            <a:gdLst>
              <a:gd name="connsiteX0" fmla="*/ 0 w 537028"/>
              <a:gd name="connsiteY0" fmla="*/ 0 h 957943"/>
              <a:gd name="connsiteX1" fmla="*/ 58057 w 537028"/>
              <a:gd name="connsiteY1" fmla="*/ 72572 h 957943"/>
              <a:gd name="connsiteX2" fmla="*/ 87085 w 537028"/>
              <a:gd name="connsiteY2" fmla="*/ 130629 h 957943"/>
              <a:gd name="connsiteX3" fmla="*/ 174171 w 537028"/>
              <a:gd name="connsiteY3" fmla="*/ 188686 h 957943"/>
              <a:gd name="connsiteX4" fmla="*/ 217714 w 537028"/>
              <a:gd name="connsiteY4" fmla="*/ 217715 h 957943"/>
              <a:gd name="connsiteX5" fmla="*/ 261257 w 537028"/>
              <a:gd name="connsiteY5" fmla="*/ 246743 h 957943"/>
              <a:gd name="connsiteX6" fmla="*/ 304800 w 537028"/>
              <a:gd name="connsiteY6" fmla="*/ 333829 h 957943"/>
              <a:gd name="connsiteX7" fmla="*/ 333828 w 537028"/>
              <a:gd name="connsiteY7" fmla="*/ 609600 h 957943"/>
              <a:gd name="connsiteX8" fmla="*/ 362857 w 537028"/>
              <a:gd name="connsiteY8" fmla="*/ 653143 h 957943"/>
              <a:gd name="connsiteX9" fmla="*/ 377371 w 537028"/>
              <a:gd name="connsiteY9" fmla="*/ 696686 h 957943"/>
              <a:gd name="connsiteX10" fmla="*/ 420914 w 537028"/>
              <a:gd name="connsiteY10" fmla="*/ 725715 h 957943"/>
              <a:gd name="connsiteX11" fmla="*/ 464457 w 537028"/>
              <a:gd name="connsiteY11" fmla="*/ 769257 h 957943"/>
              <a:gd name="connsiteX12" fmla="*/ 508000 w 537028"/>
              <a:gd name="connsiteY12" fmla="*/ 899886 h 957943"/>
              <a:gd name="connsiteX13" fmla="*/ 537028 w 537028"/>
              <a:gd name="connsiteY13" fmla="*/ 957943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7028" h="957943">
                <a:moveTo>
                  <a:pt x="0" y="0"/>
                </a:moveTo>
                <a:cubicBezTo>
                  <a:pt x="19352" y="24191"/>
                  <a:pt x="40873" y="46796"/>
                  <a:pt x="58057" y="72572"/>
                </a:cubicBezTo>
                <a:cubicBezTo>
                  <a:pt x="70059" y="90575"/>
                  <a:pt x="71786" y="115330"/>
                  <a:pt x="87085" y="130629"/>
                </a:cubicBezTo>
                <a:cubicBezTo>
                  <a:pt x="111755" y="155299"/>
                  <a:pt x="145142" y="169334"/>
                  <a:pt x="174171" y="188686"/>
                </a:cubicBezTo>
                <a:lnTo>
                  <a:pt x="217714" y="217715"/>
                </a:lnTo>
                <a:lnTo>
                  <a:pt x="261257" y="246743"/>
                </a:lnTo>
                <a:cubicBezTo>
                  <a:pt x="280500" y="275608"/>
                  <a:pt x="300794" y="297776"/>
                  <a:pt x="304800" y="333829"/>
                </a:cubicBezTo>
                <a:cubicBezTo>
                  <a:pt x="305588" y="340919"/>
                  <a:pt x="305803" y="544208"/>
                  <a:pt x="333828" y="609600"/>
                </a:cubicBezTo>
                <a:cubicBezTo>
                  <a:pt x="340700" y="625634"/>
                  <a:pt x="353181" y="638629"/>
                  <a:pt x="362857" y="653143"/>
                </a:cubicBezTo>
                <a:cubicBezTo>
                  <a:pt x="367695" y="667657"/>
                  <a:pt x="367814" y="684739"/>
                  <a:pt x="377371" y="696686"/>
                </a:cubicBezTo>
                <a:cubicBezTo>
                  <a:pt x="388268" y="710308"/>
                  <a:pt x="407513" y="714548"/>
                  <a:pt x="420914" y="725715"/>
                </a:cubicBezTo>
                <a:cubicBezTo>
                  <a:pt x="436683" y="738855"/>
                  <a:pt x="449943" y="754743"/>
                  <a:pt x="464457" y="769257"/>
                </a:cubicBezTo>
                <a:lnTo>
                  <a:pt x="508000" y="899886"/>
                </a:lnTo>
                <a:cubicBezTo>
                  <a:pt x="524678" y="949921"/>
                  <a:pt x="511695" y="932610"/>
                  <a:pt x="537028" y="957943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99356" y="4544087"/>
            <a:ext cx="386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36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74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4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6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7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958</Words>
  <Application>Microsoft Office PowerPoint</Application>
  <PresentationFormat>Widescreen</PresentationFormat>
  <Paragraphs>149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29</vt:i4>
      </vt:variant>
      <vt:variant>
        <vt:lpstr>Slide Titles</vt:lpstr>
      </vt:variant>
      <vt:variant>
        <vt:i4>41</vt:i4>
      </vt:variant>
    </vt:vector>
  </HeadingPairs>
  <TitlesOfParts>
    <vt:vector size="80" baseType="lpstr">
      <vt:lpstr>#1Li-N4 Alfa Slab One</vt:lpstr>
      <vt:lpstr>Arial</vt:lpstr>
      <vt:lpstr>Calibri</vt:lpstr>
      <vt:lpstr>Calibri Light</vt:lpstr>
      <vt:lpstr>等线</vt:lpstr>
      <vt:lpstr>等线 Light</vt:lpstr>
      <vt:lpstr>Tahoma</vt:lpstr>
      <vt:lpstr>Times New Roman</vt:lpstr>
      <vt:lpstr>Verdana</vt:lpstr>
      <vt:lpstr>VNI-Cooper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Balloons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1_Balloons</vt:lpstr>
      <vt:lpstr>2_Balloons</vt:lpstr>
      <vt:lpstr>3_Balloons</vt:lpstr>
      <vt:lpstr>千图网拥有20W+精美PPT模板 更多PPT模板下载至：www.58pic.com/office/ppt​​</vt:lpstr>
      <vt:lpstr>18_Office Theme</vt:lpstr>
      <vt:lpstr>19_Office Theme</vt:lpstr>
      <vt:lpstr>20_Office Theme</vt:lpstr>
      <vt:lpstr>4_Balloons</vt:lpstr>
      <vt:lpstr>5_Balloons</vt:lpstr>
      <vt:lpstr>6_Balloons</vt:lpstr>
      <vt:lpstr>7_Balloons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SÔNG NGÒI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SÔNG NGÒI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SÔNG NGÒI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NguyenBich</dc:creator>
  <cp:lastModifiedBy>NguyenBich</cp:lastModifiedBy>
  <cp:revision>34</cp:revision>
  <dcterms:created xsi:type="dcterms:W3CDTF">2021-09-19T14:38:37Z</dcterms:created>
  <dcterms:modified xsi:type="dcterms:W3CDTF">2021-09-25T04:10:10Z</dcterms:modified>
</cp:coreProperties>
</file>